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汰芬隆 96 (%)</c:v>
                </c:pt>
                <c:pt idx="1">
                  <c:v>汰芬隆 95 (%)</c:v>
                </c:pt>
                <c:pt idx="2">
                  <c:v>汰芬隆 97 (%)</c:v>
                </c:pt>
                <c:pt idx="3">
                  <c:v>汰芬隆 50 (%) WG</c:v>
                </c:pt>
                <c:pt idx="4">
                  <c:v>汰芬隆 500 g/L (50…</c:v>
                </c:pt>
                <c:pt idx="5">
                  <c:v>汰芬隆 50 (%) SC</c:v>
                </c:pt>
                <c:pt idx="6">
                  <c:v>汰芬隆 25 (%) SC</c:v>
                </c:pt>
                <c:pt idx="7">
                  <c:v>汰芬隆 50 (%) WP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7</c:v>
                </c:pt>
                <c:pt idx="6">
                  <c:v>16</c:v>
                </c:pt>
                <c:pt idx="7">
                  <c:v>19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聯利農業科技股份有限公司</c:v>
                </c:pt>
                <c:pt idx="1">
                  <c:v>立農化學股份有限公司</c:v>
                </c:pt>
                <c:pt idx="2">
                  <c:v>瑞芳植物保護股份有限公司</c:v>
                </c:pt>
                <c:pt idx="3">
                  <c:v>大成化學工業股份有限公司</c:v>
                </c:pt>
                <c:pt idx="4">
                  <c:v>大勝化學工業股份有限公司</c:v>
                </c:pt>
                <c:pt idx="5">
                  <c:v>嘉濱貿易有限公司</c:v>
                </c:pt>
                <c:pt idx="6">
                  <c:v>台農三和化工股份有限公司</c:v>
                </c:pt>
                <c:pt idx="7">
                  <c:v>世大農化工廠股份有限公司</c:v>
                </c:pt>
                <c:pt idx="8">
                  <c:v>萬得發有限公司</c:v>
                </c:pt>
                <c:pt idx="9">
                  <c:v>台灣先正達股份有限公司</c:v>
                </c:pt>
                <c:pt idx="10">
                  <c:v>日農科技股份有限公司</c:v>
                </c:pt>
                <c:pt idx="11">
                  <c:v>安旺特股份有限公司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菊科小葉菜類</c:v>
                </c:pt>
                <c:pt idx="1">
                  <c:v>菊科包葉菜類</c:v>
                </c:pt>
                <c:pt idx="2">
                  <c:v>茶</c:v>
                </c:pt>
                <c:pt idx="3">
                  <c:v>芹菜</c:v>
                </c:pt>
                <c:pt idx="4">
                  <c:v>羅勒</c:v>
                </c:pt>
                <c:pt idx="5">
                  <c:v>梨</c:v>
                </c:pt>
                <c:pt idx="6">
                  <c:v>柑桔類</c:v>
                </c:pt>
                <c:pt idx="7">
                  <c:v>甘藍</c:v>
                </c:pt>
                <c:pt idx="8">
                  <c:v>甘藷</c:v>
                </c:pt>
                <c:pt idx="9">
                  <c:v>十字花科根菜類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10</c:v>
                </c:pt>
                <c:pt idx="8">
                  <c:v>15</c:v>
                </c:pt>
                <c:pt idx="9">
                  <c:v>20</c:v>
                </c:pt>
                <c:pt idx="10">
                  <c:v>20</c:v>
                </c:pt>
                <c:pt idx="11">
                  <c:v>20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阿巴安勃</c:v>
                </c:pt>
                <c:pt idx="2">
                  <c:v>賜滅芬</c:v>
                </c:pt>
                <c:pt idx="3">
                  <c:v>賽派芬</c:v>
                </c:pt>
                <c:pt idx="4">
                  <c:v>福隆納乃得</c:v>
                </c:pt>
                <c:pt idx="5">
                  <c:v>特安勃</c:v>
                </c:pt>
                <c:pt idx="6">
                  <c:v>益滅賽寧</c:v>
                </c:pt>
                <c:pt idx="7">
                  <c:v>白克松</c:v>
                </c:pt>
                <c:pt idx="8">
                  <c:v>佈飛百滅寧</c:v>
                </c:pt>
                <c:pt idx="9">
                  <c:v>庫斯蘇力菌E-911</c:v>
                </c:pt>
                <c:pt idx="10">
                  <c:v>因汀氟滅</c:v>
                </c:pt>
                <c:pt idx="11">
                  <c:v>鮎澤蘇力菌Ab12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7</c:v>
                </c:pt>
                <c:pt idx="6">
                  <c:v>2</c:v>
                </c:pt>
                <c:pt idx="7">
                  <c:v>20</c:v>
                </c:pt>
                <c:pt idx="8">
                  <c:v>6</c:v>
                </c:pt>
                <c:pt idx="9">
                  <c:v>6</c:v>
                </c:pt>
                <c:pt idx="10">
                  <c:v>2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汰芬隆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44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27／進字證 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29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27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鮎澤蘇力菌Ab…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