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安丹 99 (%)</c:v>
                </c:pt>
                <c:pt idx="1">
                  <c:v>安丹 98 (%)</c:v>
                </c:pt>
                <c:pt idx="2">
                  <c:v>安丹 5  (%) GR</c:v>
                </c:pt>
                <c:pt idx="3">
                  <c:v>安丹 50 (%) WP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13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洽益化學股份有限公司</c:v>
                </c:pt>
                <c:pt idx="1">
                  <c:v>正農化學股份有限公司</c:v>
                </c:pt>
                <c:pt idx="2">
                  <c:v>東和化學企業股份有限公司</c:v>
                </c:pt>
                <c:pt idx="3">
                  <c:v>日農科技股份有限公司</c:v>
                </c:pt>
                <c:pt idx="4">
                  <c:v>安旺特股份有限公司</c:v>
                </c:pt>
                <c:pt idx="5">
                  <c:v>好速化學股份有限公司</c:v>
                </c:pt>
                <c:pt idx="6">
                  <c:v>國豐化學工業股份有限公司</c:v>
                </c:pt>
                <c:pt idx="7">
                  <c:v>嘉農企業股份有限公司</c:v>
                </c:pt>
                <c:pt idx="8">
                  <c:v>利台化學工業股份有限公司</c:v>
                </c:pt>
                <c:pt idx="9">
                  <c:v>世大農化工廠股份有限公司</c:v>
                </c:pt>
                <c:pt idx="10">
                  <c:v>富農化學工業股份有限公司</c:v>
                </c:pt>
                <c:pt idx="11">
                  <c:v>興農股份有限公司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番石榴</c:v>
                </c:pt>
                <c:pt idx="1">
                  <c:v>椰子</c:v>
                </c:pt>
                <c:pt idx="2">
                  <c:v>水稻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益達胺</c:v>
                </c:pt>
                <c:pt idx="1">
                  <c:v>賽速安</c:v>
                </c:pt>
                <c:pt idx="2">
                  <c:v>達特南</c:v>
                </c:pt>
                <c:pt idx="3">
                  <c:v>派滅淨</c:v>
                </c:pt>
                <c:pt idx="4">
                  <c:v>氟尼胺</c:v>
                </c:pt>
                <c:pt idx="5">
                  <c:v>馬拉松</c:v>
                </c:pt>
                <c:pt idx="6">
                  <c:v>益斯普</c:v>
                </c:pt>
                <c:pt idx="7">
                  <c:v>益保扶</c:v>
                </c:pt>
                <c:pt idx="8">
                  <c:v>速殺氟</c:v>
                </c:pt>
                <c:pt idx="9">
                  <c:v>布芬大利松</c:v>
                </c:pt>
                <c:pt idx="10">
                  <c:v>氟美派</c:v>
                </c:pt>
                <c:pt idx="11">
                  <c:v>滅克蝨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安丹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15／進字證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滅克蝨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益斯普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馬拉松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氟尼胺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