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菲克利 98 (%)</c:v>
                </c:pt>
                <c:pt idx="1">
                  <c:v>菲克利 92 (%)</c:v>
                </c:pt>
                <c:pt idx="2">
                  <c:v>菲克利 95 (%)</c:v>
                </c:pt>
                <c:pt idx="3">
                  <c:v>菲克利腐絕 23 (%) WP</c:v>
                </c:pt>
                <c:pt idx="4">
                  <c:v>菲克利腐絕 22.8 (%) …</c:v>
                </c:pt>
                <c:pt idx="5">
                  <c:v>賽氟菲克利 15.25 (%)…</c:v>
                </c:pt>
                <c:pt idx="6">
                  <c:v>菲克利 10 (%) SC</c:v>
                </c:pt>
                <c:pt idx="7">
                  <c:v>貝芬菲克利 34.5 (%) …</c:v>
                </c:pt>
                <c:pt idx="8">
                  <c:v>貝芬菲克利 34.5 (%) …</c:v>
                </c:pt>
                <c:pt idx="9">
                  <c:v>菲克利 23 (%) SC</c:v>
                </c:pt>
                <c:pt idx="10">
                  <c:v>菲克利 5  (%) SC</c:v>
                </c:pt>
                <c:pt idx="11">
                  <c:v>菲克利 10 (%) 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5</c:v>
                </c:pt>
                <c:pt idx="8">
                  <c:v>8</c:v>
                </c:pt>
                <c:pt idx="9">
                  <c:v>22</c:v>
                </c:pt>
                <c:pt idx="10">
                  <c:v>26</c:v>
                </c:pt>
                <c:pt idx="11">
                  <c:v>41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台農三和化工股份有限公司</c:v>
                </c:pt>
                <c:pt idx="1">
                  <c:v>台灣日產化工股份有限公司</c:v>
                </c:pt>
                <c:pt idx="2">
                  <c:v>台灣先正達股份有限公司</c:v>
                </c:pt>
                <c:pt idx="3">
                  <c:v>易利特開發有限公司</c:v>
                </c:pt>
                <c:pt idx="4">
                  <c:v>好速化學股份有限公司</c:v>
                </c:pt>
                <c:pt idx="5">
                  <c:v>嘉濱貿易有限公司</c:v>
                </c:pt>
                <c:pt idx="6">
                  <c:v>安旺特股份有限公司</c:v>
                </c:pt>
                <c:pt idx="7">
                  <c:v>大成化學工業股份有限公司</c:v>
                </c:pt>
                <c:pt idx="8">
                  <c:v>日農科技股份有限公司</c:v>
                </c:pt>
                <c:pt idx="9">
                  <c:v>惠光股份有限公司</c:v>
                </c:pt>
                <c:pt idx="10">
                  <c:v>興農股份有限公司</c:v>
                </c:pt>
                <c:pt idx="11">
                  <c:v>臺聯實業股份有限公司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6</c:v>
                </c:pt>
                <c:pt idx="9">
                  <c:v>6</c:v>
                </c:pt>
                <c:pt idx="10">
                  <c:v>7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葡萄</c:v>
                </c:pt>
                <c:pt idx="1">
                  <c:v>豌豆</c:v>
                </c:pt>
                <c:pt idx="2">
                  <c:v>豇豆</c:v>
                </c:pt>
                <c:pt idx="3">
                  <c:v>蠶豆</c:v>
                </c:pt>
                <c:pt idx="4">
                  <c:v>萊豆</c:v>
                </c:pt>
                <c:pt idx="5">
                  <c:v>菜豆</c:v>
                </c:pt>
                <c:pt idx="6">
                  <c:v>花豆</c:v>
                </c:pt>
                <c:pt idx="7">
                  <c:v>樹豆</c:v>
                </c:pt>
                <c:pt idx="8">
                  <c:v>大豆</c:v>
                </c:pt>
                <c:pt idx="9">
                  <c:v>落花生</c:v>
                </c:pt>
                <c:pt idx="10">
                  <c:v>梨</c:v>
                </c:pt>
                <c:pt idx="11">
                  <c:v>桃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8</c:v>
                </c:pt>
                <c:pt idx="9">
                  <c:v>9</c:v>
                </c:pt>
                <c:pt idx="10">
                  <c:v>11</c:v>
                </c:pt>
                <c:pt idx="11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派芬農</c:v>
                </c:pt>
                <c:pt idx="1">
                  <c:v>芬座克敏</c:v>
                </c:pt>
                <c:pt idx="2">
                  <c:v>得克派瑞</c:v>
                </c:pt>
                <c:pt idx="3">
                  <c:v>達克利</c:v>
                </c:pt>
                <c:pt idx="4">
                  <c:v>比芬諾</c:v>
                </c:pt>
                <c:pt idx="5">
                  <c:v>枯草桿菌Y1336</c:v>
                </c:pt>
                <c:pt idx="6">
                  <c:v>貝芬撲克拉</c:v>
                </c:pt>
                <c:pt idx="7">
                  <c:v>賓得克利</c:v>
                </c:pt>
                <c:pt idx="8">
                  <c:v>貝芬依滅列</c:v>
                </c:pt>
                <c:pt idx="9">
                  <c:v>得克芬胺</c:v>
                </c:pt>
                <c:pt idx="10">
                  <c:v>蕈狀芽孢桿菌AGB01</c:v>
                </c:pt>
                <c:pt idx="11">
                  <c:v>枯草桿菌KHY8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菲克利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107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73／進字證 34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