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枯草桿菌KHY8 1x10^9…</c:v>
                </c:pt>
                <c:pt idx="1">
                  <c:v>枯草桿菌KHY8 1x10^9…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嘉農企業股份有限公司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水稻</c:v>
                </c:pt>
                <c:pt idx="1">
                  <c:v>葡萄</c:v>
                </c:pt>
                <c:pt idx="2">
                  <c:v>破布子</c:v>
                </c:pt>
                <c:pt idx="3">
                  <c:v>檳榔</c:v>
                </c:pt>
                <c:pt idx="4">
                  <c:v>桃</c:v>
                </c:pt>
                <c:pt idx="5">
                  <c:v>柑桔類</c:v>
                </c:pt>
                <c:pt idx="6">
                  <c:v>果樹</c:v>
                </c:pt>
                <c:pt idx="7">
                  <c:v>李</c:v>
                </c:pt>
                <c:pt idx="8">
                  <c:v>愛玉子</c:v>
                </c:pt>
                <c:pt idx="9">
                  <c:v>咖啡</c:v>
                </c:pt>
                <c:pt idx="10">
                  <c:v>可可</c:v>
                </c:pt>
                <c:pt idx="11">
                  <c:v>檬果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三氟派瑞</c:v>
                </c:pt>
                <c:pt idx="1">
                  <c:v>嘉賜貝芬</c:v>
                </c:pt>
                <c:pt idx="2">
                  <c:v>福賽亞汰尼</c:v>
                </c:pt>
                <c:pt idx="3">
                  <c:v>腐絕快得寧</c:v>
                </c:pt>
                <c:pt idx="4">
                  <c:v>撲殺培丹</c:v>
                </c:pt>
                <c:pt idx="5">
                  <c:v>芬座克敏</c:v>
                </c:pt>
                <c:pt idx="6">
                  <c:v>保米熱斯</c:v>
                </c:pt>
                <c:pt idx="7">
                  <c:v>嘉賜快得寧</c:v>
                </c:pt>
                <c:pt idx="8">
                  <c:v>貝芬撲克拉</c:v>
                </c:pt>
                <c:pt idx="9">
                  <c:v>貝芬菲克利</c:v>
                </c:pt>
                <c:pt idx="10">
                  <c:v>液化澱粉芽孢桿菌YCMA1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3</c:v>
                </c:pt>
                <c:pt idx="11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枯草桿菌KHY8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福賽亞汰尼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