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苦參鹼 6  (%) SL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綠寶生物科技股份有限公司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草莓</c:v>
                </c:pt>
                <c:pt idx="1">
                  <c:v>竹</c:v>
                </c:pt>
                <c:pt idx="2">
                  <c:v>蔬菜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護賽寧</c:v>
                </c:pt>
                <c:pt idx="1">
                  <c:v>亞滅培</c:v>
                </c:pt>
                <c:pt idx="2">
                  <c:v>益達胺</c:v>
                </c:pt>
                <c:pt idx="3">
                  <c:v>賽速安</c:v>
                </c:pt>
                <c:pt idx="4">
                  <c:v>可尼丁</c:v>
                </c:pt>
                <c:pt idx="5">
                  <c:v>達特南</c:v>
                </c:pt>
                <c:pt idx="6">
                  <c:v>派滅淨</c:v>
                </c:pt>
                <c:pt idx="7">
                  <c:v>鮎澤蘇力菌NB-200</c:v>
                </c:pt>
                <c:pt idx="8">
                  <c:v>賽扶寧</c:v>
                </c:pt>
                <c:pt idx="9">
                  <c:v>庫斯蘇力菌ABTS-351</c:v>
                </c:pt>
                <c:pt idx="10">
                  <c:v>速殺氟</c:v>
                </c:pt>
                <c:pt idx="11">
                  <c:v>鮎澤蘇力菌Ab12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苦參鹼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鮎澤蘇力菌Ab…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庫斯蘇力菌AB…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賽扶寧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鮎澤蘇力菌NB…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可尼丁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