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維利黴素 60 (%)</c:v>
                </c:pt>
                <c:pt idx="1">
                  <c:v>維利黴素 64 (%)</c:v>
                </c:pt>
                <c:pt idx="2">
                  <c:v>維利黴素 20 (%) SL</c:v>
                </c:pt>
                <c:pt idx="3">
                  <c:v>維利黴素 5  (%) SL</c:v>
                </c:pt>
                <c:pt idx="4">
                  <c:v>維利黴素 3  (%) SL</c:v>
                </c:pt>
                <c:pt idx="5">
                  <c:v>維利黴素 10 (%) SL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8</c:v>
                </c:pt>
                <c:pt idx="5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好速化學股份有限公司</c:v>
                </c:pt>
                <c:pt idx="1">
                  <c:v>大勝化學工業股份有限公司</c:v>
                </c:pt>
                <c:pt idx="2">
                  <c:v>嘉泰企業股份有限公司</c:v>
                </c:pt>
                <c:pt idx="3">
                  <c:v>台農三和化工股份有限公司</c:v>
                </c:pt>
                <c:pt idx="4">
                  <c:v>台灣正豐植保股份有限公司</c:v>
                </c:pt>
                <c:pt idx="5">
                  <c:v>詣榮國際有限公司</c:v>
                </c:pt>
                <c:pt idx="6">
                  <c:v>萬得發有限公司</c:v>
                </c:pt>
                <c:pt idx="7">
                  <c:v>興農股份有限公司</c:v>
                </c:pt>
                <c:pt idx="8">
                  <c:v>台灣住友化學股份有限公司</c:v>
                </c:pt>
                <c:pt idx="9">
                  <c:v>利台化學工業股份有限公司</c:v>
                </c:pt>
                <c:pt idx="10">
                  <c:v>安旺特股份有限公司</c:v>
                </c:pt>
                <c:pt idx="11">
                  <c:v>大成化學工業股份有限公司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枸杞</c:v>
                </c:pt>
                <c:pt idx="1">
                  <c:v>向日葵</c:v>
                </c:pt>
                <c:pt idx="2">
                  <c:v>荖藤</c:v>
                </c:pt>
                <c:pt idx="3">
                  <c:v>番茄</c:v>
                </c:pt>
                <c:pt idx="4">
                  <c:v>甘藍</c:v>
                </c:pt>
                <c:pt idx="5">
                  <c:v>檬果</c:v>
                </c:pt>
                <c:pt idx="6">
                  <c:v>柑桔類</c:v>
                </c:pt>
                <c:pt idx="7">
                  <c:v>油菜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依普氟殺</c:v>
                </c:pt>
                <c:pt idx="1">
                  <c:v>福賽亞汰尼</c:v>
                </c:pt>
                <c:pt idx="2">
                  <c:v>滅芬座</c:v>
                </c:pt>
                <c:pt idx="3">
                  <c:v>嘉賜快得寧</c:v>
                </c:pt>
                <c:pt idx="4">
                  <c:v>枯草桿菌Y1336</c:v>
                </c:pt>
                <c:pt idx="5">
                  <c:v>賓得克利</c:v>
                </c:pt>
                <c:pt idx="6">
                  <c:v>液化澱粉芽孢桿菌PMB01</c:v>
                </c:pt>
                <c:pt idx="7">
                  <c:v>蕈狀芽孢桿菌AGB01</c:v>
                </c:pt>
                <c:pt idx="8">
                  <c:v>賽氟菲克利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維利黴素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