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三賽唑 97 (%)</c:v>
                </c:pt>
                <c:pt idx="1">
                  <c:v>三賽唑 95 (%)</c:v>
                </c:pt>
                <c:pt idx="2">
                  <c:v>三賽唑 75 (%) WG</c:v>
                </c:pt>
                <c:pt idx="3">
                  <c:v>護粒三賽唑 50 (%) WP</c:v>
                </c:pt>
                <c:pt idx="4">
                  <c:v>嘉賜三賽唑 45 (%) SC</c:v>
                </c:pt>
                <c:pt idx="5">
                  <c:v>克枯三賽唑 33 (%) WP</c:v>
                </c:pt>
                <c:pt idx="6">
                  <c:v>普克三賽唑 525 g/L (…</c:v>
                </c:pt>
                <c:pt idx="7">
                  <c:v>嘉賜三賽唑 20 (%) SC</c:v>
                </c:pt>
                <c:pt idx="8">
                  <c:v>三賽唑 3  (%) GR</c:v>
                </c:pt>
                <c:pt idx="9">
                  <c:v>嘉賜三賽唑 20 (%) WP</c:v>
                </c:pt>
                <c:pt idx="10">
                  <c:v>三賽唑 41.7 (%) SC</c:v>
                </c:pt>
                <c:pt idx="11">
                  <c:v>三賽唑 75 (%) WP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3</c:v>
                </c:pt>
                <c:pt idx="8">
                  <c:v>4</c:v>
                </c:pt>
                <c:pt idx="9">
                  <c:v>15</c:v>
                </c:pt>
                <c:pt idx="10">
                  <c:v>22</c:v>
                </c:pt>
                <c:pt idx="11">
                  <c:v>40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洽益化學股份有限公司</c:v>
                </c:pt>
                <c:pt idx="1">
                  <c:v>正農化學股份有限公司</c:v>
                </c:pt>
                <c:pt idx="2">
                  <c:v>東和化學企業股份有限公司</c:v>
                </c:pt>
                <c:pt idx="3">
                  <c:v>惠光股份有限公司</c:v>
                </c:pt>
                <c:pt idx="4">
                  <c:v>好速化學股份有限公司</c:v>
                </c:pt>
                <c:pt idx="5">
                  <c:v>臺益工業股份有限公司</c:v>
                </c:pt>
                <c:pt idx="6">
                  <c:v>臺灣庵原農藥股份有限公司</c:v>
                </c:pt>
                <c:pt idx="7">
                  <c:v>台農三和化工股份有限公司</c:v>
                </c:pt>
                <c:pt idx="8">
                  <c:v>興農股份有限公司</c:v>
                </c:pt>
                <c:pt idx="9">
                  <c:v>安旺特股份有限公司</c:v>
                </c:pt>
                <c:pt idx="10">
                  <c:v>台灣日產化工股份有限公司</c:v>
                </c:pt>
                <c:pt idx="11">
                  <c:v>日農科技股份有限公司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4</c:v>
                </c:pt>
                <c:pt idx="7">
                  <c:v>4</c:v>
                </c:pt>
                <c:pt idx="8">
                  <c:v>5</c:v>
                </c:pt>
                <c:pt idx="9">
                  <c:v>5</c:v>
                </c:pt>
                <c:pt idx="10">
                  <c:v>5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水稻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亞汰尼</c:v>
                </c:pt>
                <c:pt idx="1">
                  <c:v>芬諾尼</c:v>
                </c:pt>
                <c:pt idx="2">
                  <c:v>嘉賜貝芬</c:v>
                </c:pt>
                <c:pt idx="3">
                  <c:v>百克敏</c:v>
                </c:pt>
                <c:pt idx="4">
                  <c:v>喜樂克拉</c:v>
                </c:pt>
                <c:pt idx="5">
                  <c:v>撲殺培丹</c:v>
                </c:pt>
                <c:pt idx="6">
                  <c:v>克枯爛</c:v>
                </c:pt>
                <c:pt idx="7">
                  <c:v>保米熱斯</c:v>
                </c:pt>
                <c:pt idx="8">
                  <c:v>枯草桿菌Y1336</c:v>
                </c:pt>
                <c:pt idx="9">
                  <c:v>嘉賜克枯爛</c:v>
                </c:pt>
                <c:pt idx="10">
                  <c:v>枯草桿菌KHY8</c:v>
                </c:pt>
                <c:pt idx="11">
                  <c:v>貝萊斯芽孢桿菌BF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1</c:v>
                </c:pt>
                <c:pt idx="7">
                  <c:v>3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三賽唑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89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65／進字證 24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9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45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27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貝萊斯芽孢桿菌…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枯草桿菌KHY8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嘉賜克枯爛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保米熱斯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克枯爛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喜樂克拉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百克敏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嘉賜貝芬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芬諾尼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