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依殺蟎 96 (%)</c:v>
                </c:pt>
                <c:pt idx="1">
                  <c:v>依殺蟎 94.8 (%)</c:v>
                </c:pt>
                <c:pt idx="2">
                  <c:v>依殺蟎 10 (%) SC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大陸商永農生物科學有限公司台灣…</c:v>
                </c:pt>
                <c:pt idx="1">
                  <c:v>雋農實業股份有限公司</c:v>
                </c:pt>
                <c:pt idx="2">
                  <c:v>萬得發有限公司</c:v>
                </c:pt>
                <c:pt idx="3">
                  <c:v>興農股份有限公司</c:v>
                </c:pt>
                <c:pt idx="4">
                  <c:v>臺灣庵原農藥股份有限公司</c:v>
                </c:pt>
                <c:pt idx="5">
                  <c:v>立農化學股份有限公司</c:v>
                </c:pt>
                <c:pt idx="6">
                  <c:v>優必樂有限公司</c:v>
                </c:pt>
                <c:pt idx="7">
                  <c:v>台灣住友化學股份有限公司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茄子</c:v>
                </c:pt>
                <c:pt idx="1">
                  <c:v>百香果</c:v>
                </c:pt>
                <c:pt idx="2">
                  <c:v>番茄</c:v>
                </c:pt>
                <c:pt idx="3">
                  <c:v>番石榴</c:v>
                </c:pt>
                <c:pt idx="4">
                  <c:v>甜椒</c:v>
                </c:pt>
                <c:pt idx="5">
                  <c:v>珠蔥</c:v>
                </c:pt>
                <c:pt idx="6">
                  <c:v>洋香瓜</c:v>
                </c:pt>
                <c:pt idx="7">
                  <c:v>樹番茄</c:v>
                </c:pt>
                <c:pt idx="8">
                  <c:v>柑桔類</c:v>
                </c:pt>
                <c:pt idx="9">
                  <c:v>枸杞</c:v>
                </c:pt>
                <c:pt idx="10">
                  <c:v>木瓜</c:v>
                </c:pt>
                <c:pt idx="11">
                  <c:v>茶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畢汰芬</c:v>
                </c:pt>
                <c:pt idx="1">
                  <c:v>亞醌蟎</c:v>
                </c:pt>
                <c:pt idx="2">
                  <c:v>畢芬寧</c:v>
                </c:pt>
                <c:pt idx="3">
                  <c:v>賜派芬</c:v>
                </c:pt>
                <c:pt idx="4">
                  <c:v>得芬瑞</c:v>
                </c:pt>
                <c:pt idx="5">
                  <c:v>賽芬蟎</c:v>
                </c:pt>
                <c:pt idx="6">
                  <c:v>汰芬隆</c:v>
                </c:pt>
                <c:pt idx="7">
                  <c:v>必芬蟎</c:v>
                </c:pt>
                <c:pt idx="8">
                  <c:v>賜滅芬</c:v>
                </c:pt>
                <c:pt idx="9">
                  <c:v>賽派芬</c:v>
                </c:pt>
                <c:pt idx="10">
                  <c:v>亞克瑞</c:v>
                </c:pt>
                <c:pt idx="11">
                  <c:v>發光光桿菌0805-P2R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12</c:v>
                </c:pt>
                <c:pt idx="2">
                  <c:v>2</c:v>
                </c:pt>
                <c:pt idx="3">
                  <c:v>8</c:v>
                </c:pt>
                <c:pt idx="4">
                  <c:v>10</c:v>
                </c:pt>
                <c:pt idx="5">
                  <c:v>12</c:v>
                </c:pt>
                <c:pt idx="6">
                  <c:v>1</c:v>
                </c:pt>
                <c:pt idx="7">
                  <c:v>15</c:v>
                </c:pt>
                <c:pt idx="8">
                  <c:v>7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依殺蟎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發光光桿菌08…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