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毆蟎多 85 (%)</c:v>
                </c:pt>
                <c:pt idx="1">
                  <c:v>毆蟎多 90.8 (%)</c:v>
                </c:pt>
                <c:pt idx="2">
                  <c:v>毆蟎多 570 g/L (57…</c:v>
                </c:pt>
                <c:pt idx="3">
                  <c:v>芬普毆蟎多 13 (%) EW</c:v>
                </c:pt>
                <c:pt idx="4">
                  <c:v>毆蟎多 30 (%) WP</c:v>
                </c:pt>
                <c:pt idx="5">
                  <c:v>毆蟎多 57 (%) EC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7</c:v>
                </c:pt>
                <c:pt idx="5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松樹國際有限公司</c:v>
                </c:pt>
                <c:pt idx="1">
                  <c:v>惠光股份有限公司</c:v>
                </c:pt>
                <c:pt idx="2">
                  <c:v>安旺特股份有限公司</c:v>
                </c:pt>
                <c:pt idx="3">
                  <c:v>國豐化學工業股份有限公司</c:v>
                </c:pt>
                <c:pt idx="4">
                  <c:v>嘉農企業股份有限公司</c:v>
                </c:pt>
                <c:pt idx="5">
                  <c:v>聯合農化股份有限公司</c:v>
                </c:pt>
                <c:pt idx="6">
                  <c:v>瑞芳植物保護股份有限公司</c:v>
                </c:pt>
                <c:pt idx="7">
                  <c:v>東和化學企業股份有限公司</c:v>
                </c:pt>
                <c:pt idx="8">
                  <c:v>好速化學股份有限公司</c:v>
                </c:pt>
                <c:pt idx="9">
                  <c:v>台灣正豐植保股份有限公司</c:v>
                </c:pt>
                <c:pt idx="10">
                  <c:v>世大農化工廠股份有限公司</c:v>
                </c:pt>
                <c:pt idx="11">
                  <c:v>利台化學工業股份有限公司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瓜果類</c:v>
                </c:pt>
                <c:pt idx="1">
                  <c:v>玫瑰</c:v>
                </c:pt>
                <c:pt idx="2">
                  <c:v>柑桔類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芬普蟎</c:v>
                </c:pt>
                <c:pt idx="1">
                  <c:v>氟芬隆</c:v>
                </c:pt>
                <c:pt idx="2">
                  <c:v>密滅汀</c:v>
                </c:pt>
                <c:pt idx="3">
                  <c:v>芬殺蟎</c:v>
                </c:pt>
                <c:pt idx="4">
                  <c:v>扶吉胺</c:v>
                </c:pt>
                <c:pt idx="5">
                  <c:v>畢芬寧</c:v>
                </c:pt>
                <c:pt idx="6">
                  <c:v>賜派芬</c:v>
                </c:pt>
                <c:pt idx="7">
                  <c:v>得芬瑞</c:v>
                </c:pt>
                <c:pt idx="8">
                  <c:v>必芬蟎</c:v>
                </c:pt>
                <c:pt idx="9">
                  <c:v>賜滅芬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毆蟎多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