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依速隆 97 (%)</c:v>
                </c:pt>
                <c:pt idx="1">
                  <c:v>丁拉依速隆 2.7  (%) …</c:v>
                </c:pt>
                <c:pt idx="2">
                  <c:v>依速隆 10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臺灣庵原農藥股份有限公司</c:v>
                </c:pt>
                <c:pt idx="2">
                  <c:v>立農化學股份有限公司</c:v>
                </c:pt>
                <c:pt idx="3">
                  <c:v>台灣住友化學股份有限公司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草皮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