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Sheet1!$A$2:$A$9</c:f>
              <c:strCache>
                <c:ptCount val="8"/>
                <c:pt idx="0">
                  <c:v>賜諾殺 90 (%)</c:v>
                </c:pt>
                <c:pt idx="1">
                  <c:v>賜諾殺 91 (%)</c:v>
                </c:pt>
                <c:pt idx="2">
                  <c:v>賜諾殺 92 (%)</c:v>
                </c:pt>
                <c:pt idx="3">
                  <c:v>賜諾殺 0.015  (%) …</c:v>
                </c:pt>
                <c:pt idx="4">
                  <c:v>賜諾殺 2.5  (%) SC</c:v>
                </c:pt>
                <c:pt idx="5">
                  <c:v>賜諾殺 80 (%) WP</c:v>
                </c:pt>
                <c:pt idx="6">
                  <c:v>賜諾殺 0.02  (%) CB</c:v>
                </c:pt>
                <c:pt idx="7">
                  <c:v>賜諾殺 11.6 (%) SC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1</c:v>
                </c:pt>
                <c:pt idx="1">
                  <c:v>1</c:v>
                </c:pt>
                <c:pt idx="2">
                  <c:v>3</c:v>
                </c:pt>
                <c:pt idx="3">
                  <c:v>2</c:v>
                </c:pt>
                <c:pt idx="4">
                  <c:v>2</c:v>
                </c:pt>
                <c:pt idx="5">
                  <c:v>4</c:v>
                </c:pt>
                <c:pt idx="6">
                  <c:v>4</c:v>
                </c:pt>
                <c:pt idx="7">
                  <c:v>25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雋農實業股份有限公司</c:v>
                </c:pt>
                <c:pt idx="1">
                  <c:v>興農股份有限公司</c:v>
                </c:pt>
                <c:pt idx="2">
                  <c:v>大勝化學工業股份有限公司</c:v>
                </c:pt>
                <c:pt idx="3">
                  <c:v>台農三和化工股份有限公司</c:v>
                </c:pt>
                <c:pt idx="4">
                  <c:v>台灣日產化工股份有限公司</c:v>
                </c:pt>
                <c:pt idx="5">
                  <c:v>光華化學股份有限公司</c:v>
                </c:pt>
                <c:pt idx="6">
                  <c:v>優必樂有限公司</c:v>
                </c:pt>
                <c:pt idx="7">
                  <c:v>佳禾作物科學股份有限公司</c:v>
                </c:pt>
                <c:pt idx="8">
                  <c:v>洽益化學股份有限公司</c:v>
                </c:pt>
                <c:pt idx="9">
                  <c:v>好速化學股份有限公司</c:v>
                </c:pt>
                <c:pt idx="10">
                  <c:v>萬得發有限公司</c:v>
                </c:pt>
                <c:pt idx="11">
                  <c:v>台灣道禮股份有限公司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2</c:v>
                </c:pt>
                <c:pt idx="1">
                  <c:v>2</c:v>
                </c:pt>
                <c:pt idx="2">
                  <c:v>2</c:v>
                </c:pt>
                <c:pt idx="3">
                  <c:v>2</c:v>
                </c:pt>
                <c:pt idx="4">
                  <c:v>2</c:v>
                </c:pt>
                <c:pt idx="5">
                  <c:v>2</c:v>
                </c:pt>
                <c:pt idx="6">
                  <c:v>2</c:v>
                </c:pt>
                <c:pt idx="7">
                  <c:v>2</c:v>
                </c:pt>
                <c:pt idx="8">
                  <c:v>3</c:v>
                </c:pt>
                <c:pt idx="9">
                  <c:v>3</c:v>
                </c:pt>
                <c:pt idx="10">
                  <c:v>4</c:v>
                </c:pt>
                <c:pt idx="11">
                  <c:v>4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番茄</c:v>
                </c:pt>
                <c:pt idx="1">
                  <c:v>甜椒</c:v>
                </c:pt>
                <c:pt idx="2">
                  <c:v>玫瑰</c:v>
                </c:pt>
                <c:pt idx="3">
                  <c:v>桂花</c:v>
                </c:pt>
                <c:pt idx="4">
                  <c:v>曇花</c:v>
                </c:pt>
                <c:pt idx="5">
                  <c:v>天竺葵</c:v>
                </c:pt>
                <c:pt idx="6">
                  <c:v>十字花科根菜類</c:v>
                </c:pt>
                <c:pt idx="7">
                  <c:v>豆菜類</c:v>
                </c:pt>
                <c:pt idx="8">
                  <c:v>瓜菜類</c:v>
                </c:pt>
                <c:pt idx="9">
                  <c:v>瓜果類</c:v>
                </c:pt>
                <c:pt idx="10">
                  <c:v>十字花科小葉菜類</c:v>
                </c:pt>
                <c:pt idx="11">
                  <c:v>十字花科包葉菜類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3</c:v>
                </c:pt>
                <c:pt idx="1">
                  <c:v>3</c:v>
                </c:pt>
                <c:pt idx="2">
                  <c:v>3</c:v>
                </c:pt>
                <c:pt idx="3">
                  <c:v>3</c:v>
                </c:pt>
                <c:pt idx="4">
                  <c:v>3</c:v>
                </c:pt>
                <c:pt idx="5">
                  <c:v>3</c:v>
                </c:pt>
                <c:pt idx="6">
                  <c:v>4</c:v>
                </c:pt>
                <c:pt idx="7">
                  <c:v>4</c:v>
                </c:pt>
                <c:pt idx="8">
                  <c:v>4</c:v>
                </c:pt>
                <c:pt idx="9">
                  <c:v>4</c:v>
                </c:pt>
                <c:pt idx="10">
                  <c:v>9</c:v>
                </c:pt>
                <c:pt idx="11">
                  <c:v>9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白克松</c:v>
                </c:pt>
                <c:pt idx="1">
                  <c:v>亞克瑞</c:v>
                </c:pt>
                <c:pt idx="2">
                  <c:v>含毒甲基丁香油</c:v>
                </c:pt>
                <c:pt idx="3">
                  <c:v>福文松</c:v>
                </c:pt>
                <c:pt idx="4">
                  <c:v>滅賜克</c:v>
                </c:pt>
                <c:pt idx="5">
                  <c:v>佈飛百滅寧</c:v>
                </c:pt>
                <c:pt idx="6">
                  <c:v>庫斯蘇力菌EG-2371</c:v>
                </c:pt>
                <c:pt idx="7">
                  <c:v>庫斯蘇力菌E-911</c:v>
                </c:pt>
                <c:pt idx="8">
                  <c:v>因汀氟滅</c:v>
                </c:pt>
                <c:pt idx="9">
                  <c:v>小菜蛾性費洛蒙</c:v>
                </c:pt>
                <c:pt idx="10">
                  <c:v>白殭菌A1</c:v>
                </c:pt>
                <c:pt idx="11">
                  <c:v>鮎澤蘇力菌Ab12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9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2</c:v>
                </c:pt>
                <c:pt idx="5">
                  <c:v>3</c:v>
                </c:pt>
                <c:pt idx="6">
                  <c:v>2</c:v>
                </c:pt>
                <c:pt idx="7">
                  <c:v>8</c:v>
                </c:pt>
                <c:pt idx="8">
                  <c:v>2</c:v>
                </c:pt>
                <c:pt idx="9">
                  <c:v>2</c:v>
                </c:pt>
                <c:pt idx="10">
                  <c:v>2</c:v>
                </c:pt>
                <c:pt idx="1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賜諾殺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產生日期：2026/09/27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37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20／進字證 17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5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5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24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44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12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50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58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鮎澤蘇力菌Ab…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白殭菌A1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小菜蛾性費洛蒙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因汀氟滅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庫斯蘇力菌E-…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庫斯蘇力菌EG…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佈飛百滅寧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滅賜克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福文松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含毒甲基丁香油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4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亞克瑞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