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氟尼胺 98.5 (%)</c:v>
                </c:pt>
                <c:pt idx="1">
                  <c:v>氟尼胺 97 (%)</c:v>
                </c:pt>
                <c:pt idx="2">
                  <c:v>氟尼胺 96 (%)</c:v>
                </c:pt>
                <c:pt idx="3">
                  <c:v>氟尼胺 10 (%) WG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5</c:v>
                </c:pt>
                <c:pt idx="3">
                  <c:v>17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詣榮國際有限公司</c:v>
                </c:pt>
                <c:pt idx="1">
                  <c:v>臺聯實業股份有限公司</c:v>
                </c:pt>
                <c:pt idx="2">
                  <c:v>臺灣庵原農藥股份有限公司</c:v>
                </c:pt>
                <c:pt idx="3">
                  <c:v>聯利農業科技股份有限公司</c:v>
                </c:pt>
                <c:pt idx="4">
                  <c:v>瑞芳植物保護股份有限公司</c:v>
                </c:pt>
                <c:pt idx="5">
                  <c:v>大勝化學工業股份有限公司</c:v>
                </c:pt>
                <c:pt idx="6">
                  <c:v>嘉濱貿易有限公司</c:v>
                </c:pt>
                <c:pt idx="7">
                  <c:v>嘉泰企業股份有限公司</c:v>
                </c:pt>
                <c:pt idx="8">
                  <c:v>萬得發有限公司</c:v>
                </c:pt>
                <c:pt idx="9">
                  <c:v>國豐化學工業股份有限公司</c:v>
                </c:pt>
                <c:pt idx="10">
                  <c:v>台灣石原產業股份有限公司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木虌果</c:v>
                </c:pt>
                <c:pt idx="1">
                  <c:v>扁豆</c:v>
                </c:pt>
                <c:pt idx="2">
                  <c:v>扁蒲</c:v>
                </c:pt>
                <c:pt idx="3">
                  <c:v>山茶</c:v>
                </c:pt>
                <c:pt idx="4">
                  <c:v>大豆</c:v>
                </c:pt>
                <c:pt idx="5">
                  <c:v>夏南瓜</c:v>
                </c:pt>
                <c:pt idx="6">
                  <c:v>印度棗</c:v>
                </c:pt>
                <c:pt idx="7">
                  <c:v>南瓜</c:v>
                </c:pt>
                <c:pt idx="8">
                  <c:v>刀豆</c:v>
                </c:pt>
                <c:pt idx="9">
                  <c:v>冬瓜</c:v>
                </c:pt>
                <c:pt idx="10">
                  <c:v>茶</c:v>
                </c:pt>
                <c:pt idx="11">
                  <c:v>洋香瓜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賜派滅</c:v>
                </c:pt>
                <c:pt idx="1">
                  <c:v>益斯普</c:v>
                </c:pt>
                <c:pt idx="2">
                  <c:v>益保扶</c:v>
                </c:pt>
                <c:pt idx="3">
                  <c:v>速殺氟</c:v>
                </c:pt>
                <c:pt idx="4">
                  <c:v>陶斯松</c:v>
                </c:pt>
                <c:pt idx="5">
                  <c:v>賽安勃</c:v>
                </c:pt>
                <c:pt idx="6">
                  <c:v>布芬大利松</c:v>
                </c:pt>
                <c:pt idx="7">
                  <c:v>加保福化利</c:v>
                </c:pt>
                <c:pt idx="8">
                  <c:v>氟美派</c:v>
                </c:pt>
                <c:pt idx="9">
                  <c:v>阿扶平</c:v>
                </c:pt>
                <c:pt idx="10">
                  <c:v>阿扶巴汀</c:v>
                </c:pt>
                <c:pt idx="11">
                  <c:v>滅克蝨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氟尼胺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8／進字證 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阿扶巴汀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阿扶平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益保扶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益斯普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