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納得亞滅寧 13.5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沅渼生物科技股份有限公司</c:v>
                </c:pt>
                <c:pt idx="1">
                  <c:v>東和化學企業股份有限公司</c:v>
                </c:pt>
                <c:pt idx="2">
                  <c:v>日農科技股份有限公司</c:v>
                </c:pt>
                <c:pt idx="3">
                  <c:v>富農化學工業股份有限公司</c:v>
                </c:pt>
                <c:pt idx="4">
                  <c:v>大成化學工業股份有限公司</c:v>
                </c:pt>
                <c:pt idx="5">
                  <c:v>國豐化學工業股份有限公司</c:v>
                </c:pt>
                <c:pt idx="6">
                  <c:v>嘉泰企業股份有限公司</c:v>
                </c:pt>
                <c:pt idx="7">
                  <c:v>台農三和化工股份有限公司</c:v>
                </c:pt>
                <c:pt idx="8">
                  <c:v>利台化學工業股份有限公司</c:v>
                </c:pt>
                <c:pt idx="9">
                  <c:v>光華化學股份有限公司</c:v>
                </c:pt>
                <c:pt idx="10">
                  <c:v>億豐農化廠股份有限公司</c:v>
                </c:pt>
                <c:pt idx="11">
                  <c:v>世大農化工廠股份有限公司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蔬菜</c:v>
                </c:pt>
                <c:pt idx="1">
                  <c:v>柑桔類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毆殺滅</c:v>
                </c:pt>
                <c:pt idx="1">
                  <c:v>二福隆</c:v>
                </c:pt>
                <c:pt idx="2">
                  <c:v>硫敵克</c:v>
                </c:pt>
                <c:pt idx="3">
                  <c:v>硫滅松</c:v>
                </c:pt>
                <c:pt idx="4">
                  <c:v>克福隆</c:v>
                </c:pt>
                <c:pt idx="5">
                  <c:v>護賽寧</c:v>
                </c:pt>
                <c:pt idx="6">
                  <c:v>佈飛賽滅寧</c:v>
                </c:pt>
                <c:pt idx="7">
                  <c:v>畢芬寧</c:v>
                </c:pt>
                <c:pt idx="8">
                  <c:v>芬諾克</c:v>
                </c:pt>
                <c:pt idx="9">
                  <c:v>賜諾特</c:v>
                </c:pt>
                <c:pt idx="10">
                  <c:v>福隆納乃得</c:v>
                </c:pt>
                <c:pt idx="11">
                  <c:v>益滅賽寧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納得亞滅寧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14／進字證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芬諾克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佈飛賽滅寧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克福隆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硫滅松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硫敵克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二福隆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