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因汀氟滅 10 (%) WG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惠光股份有限公司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十字花科小葉菜類</c:v>
                </c:pt>
                <c:pt idx="1">
                  <c:v>十字花科包葉菜類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鮎澤蘇力菌ABTS-1857</c:v>
                </c:pt>
                <c:pt idx="1">
                  <c:v>印楝素</c:v>
                </c:pt>
                <c:pt idx="2">
                  <c:v>因滅汀</c:v>
                </c:pt>
                <c:pt idx="3">
                  <c:v>賜諾殺</c:v>
                </c:pt>
                <c:pt idx="4">
                  <c:v>祿芬隆</c:v>
                </c:pt>
                <c:pt idx="5">
                  <c:v>畢芬寧</c:v>
                </c:pt>
                <c:pt idx="6">
                  <c:v>可芬諾</c:v>
                </c:pt>
                <c:pt idx="7">
                  <c:v>汰芬隆</c:v>
                </c:pt>
                <c:pt idx="8">
                  <c:v>賽速安勃</c:v>
                </c:pt>
                <c:pt idx="9">
                  <c:v>賜諾特</c:v>
                </c:pt>
                <c:pt idx="10">
                  <c:v>賽洛安勃</c:v>
                </c:pt>
                <c:pt idx="11">
                  <c:v>阿巴安勃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因汀氟滅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祿芬隆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因滅汀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印楝素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