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依普座 96 (%)</c:v>
                </c:pt>
                <c:pt idx="1">
                  <c:v>依普座 97 (%)</c:v>
                </c:pt>
                <c:pt idx="2">
                  <c:v>依普座 95 (%)</c:v>
                </c:pt>
                <c:pt idx="3">
                  <c:v>依普座 75 g/L (7.5…</c:v>
                </c:pt>
                <c:pt idx="4">
                  <c:v>依普座 12 (%) SC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14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臺聯實業股份有限公司</c:v>
                </c:pt>
                <c:pt idx="1">
                  <c:v>臺益工業股份有限公司</c:v>
                </c:pt>
                <c:pt idx="2">
                  <c:v>洽益化學股份有限公司</c:v>
                </c:pt>
                <c:pt idx="3">
                  <c:v>好速化學股份有限公司</c:v>
                </c:pt>
                <c:pt idx="4">
                  <c:v>大成化學工業股份有限公司</c:v>
                </c:pt>
                <c:pt idx="5">
                  <c:v>嘉泰企業股份有限公司</c:v>
                </c:pt>
                <c:pt idx="6">
                  <c:v>台農三和化工股份有限公司</c:v>
                </c:pt>
                <c:pt idx="7">
                  <c:v>優必樂有限公司</c:v>
                </c:pt>
                <c:pt idx="8">
                  <c:v>興農股份有限公司</c:v>
                </c:pt>
                <c:pt idx="9">
                  <c:v>嘉濱貿易有限公司</c:v>
                </c:pt>
                <c:pt idx="10">
                  <c:v>台灣巴斯夫股份有限公司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貝芬同</c:v>
                </c:pt>
                <c:pt idx="1">
                  <c:v>四克利</c:v>
                </c:pt>
                <c:pt idx="2">
                  <c:v>待普克利</c:v>
                </c:pt>
                <c:pt idx="3">
                  <c:v>賽氟滅</c:v>
                </c:pt>
                <c:pt idx="4">
                  <c:v>三氟敏</c:v>
                </c:pt>
                <c:pt idx="5">
                  <c:v>平氟芬</c:v>
                </c:pt>
                <c:pt idx="6">
                  <c:v>依普氟殺</c:v>
                </c:pt>
                <c:pt idx="7">
                  <c:v>滅芬座</c:v>
                </c:pt>
                <c:pt idx="8">
                  <c:v>枯草桿菌Y1336</c:v>
                </c:pt>
                <c:pt idx="9">
                  <c:v>賓得克利</c:v>
                </c:pt>
                <c:pt idx="10">
                  <c:v>蕈狀芽孢桿菌AGB01</c:v>
                </c:pt>
                <c:pt idx="11">
                  <c:v>賽氟菲克利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依普座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8／進字證 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依普氟殺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平氟芬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待普克利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