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硫敵芬化利 45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好速化學股份有限公司</c:v>
                </c:pt>
                <c:pt idx="1">
                  <c:v>國豐化學工業股份有限公司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落花生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加保利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硫敵芬化利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