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派地巴汀 115 g/L (1…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台灣先正達股份有限公司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派地巴汀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