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理有龍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蘆筍</c:v>
                </c:pt>
                <c:pt idx="1">
                  <c:v>茶</c:v>
                </c:pt>
                <c:pt idx="2">
                  <c:v>芹菜</c:v>
                </c:pt>
                <c:pt idx="3">
                  <c:v>胡蘿蔔</c:v>
                </c:pt>
                <c:pt idx="4">
                  <c:v>大豆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本達亞喜芬</c:v>
                </c:pt>
                <c:pt idx="1">
                  <c:v>左旋莫多草</c:v>
                </c:pt>
                <c:pt idx="2">
                  <c:v>固殺草</c:v>
                </c:pt>
                <c:pt idx="3">
                  <c:v>可滅蹤</c:v>
                </c:pt>
                <c:pt idx="4">
                  <c:v>得殺草</c:v>
                </c:pt>
                <c:pt idx="5">
                  <c:v>快伏草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理有龍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