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賜諾特 25 (%) WG</c:v>
                </c:pt>
                <c:pt idx="1">
                  <c:v>賜諾特 5.87  (%) SC</c:v>
                </c:pt>
                <c:pt idx="2">
                  <c:v>賜諾特 11.7 (%) SC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台灣道禮股份有限公司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豆菜類</c:v>
                </c:pt>
                <c:pt idx="1">
                  <c:v>豆科根菜類</c:v>
                </c:pt>
                <c:pt idx="2">
                  <c:v>豆科小葉菜類</c:v>
                </c:pt>
                <c:pt idx="3">
                  <c:v>豆科乾豆類</c:v>
                </c:pt>
                <c:pt idx="4">
                  <c:v>茶</c:v>
                </c:pt>
                <c:pt idx="5">
                  <c:v>玉米</c:v>
                </c:pt>
                <c:pt idx="6">
                  <c:v>梨</c:v>
                </c:pt>
                <c:pt idx="7">
                  <c:v>柿</c:v>
                </c:pt>
                <c:pt idx="8">
                  <c:v>落花生</c:v>
                </c:pt>
                <c:pt idx="9">
                  <c:v>柑桔類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10</c:v>
                </c:pt>
                <c:pt idx="9">
                  <c:v>12</c:v>
                </c:pt>
                <c:pt idx="10">
                  <c:v>15</c:v>
                </c:pt>
                <c:pt idx="11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加保福化利</c:v>
                </c:pt>
                <c:pt idx="1">
                  <c:v>亞克瑞</c:v>
                </c:pt>
                <c:pt idx="2">
                  <c:v>賜派地</c:v>
                </c:pt>
                <c:pt idx="3">
                  <c:v>納得亞滅寧</c:v>
                </c:pt>
                <c:pt idx="4">
                  <c:v>滅賜克</c:v>
                </c:pt>
                <c:pt idx="5">
                  <c:v>益洛寧</c:v>
                </c:pt>
                <c:pt idx="6">
                  <c:v>佈飛百滅寧</c:v>
                </c:pt>
                <c:pt idx="7">
                  <c:v>庫斯蘇力菌EG-2371</c:v>
                </c:pt>
                <c:pt idx="8">
                  <c:v>庫斯蘇力菌E-911</c:v>
                </c:pt>
                <c:pt idx="9">
                  <c:v>因汀氟滅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5</c:v>
                </c:pt>
                <c:pt idx="5">
                  <c:v>3</c:v>
                </c:pt>
                <c:pt idx="6">
                  <c:v>10</c:v>
                </c:pt>
                <c:pt idx="7">
                  <c:v>2</c:v>
                </c:pt>
                <c:pt idx="8">
                  <c:v>12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賜諾特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