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銅右滅達樂 71.6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立農化學股份有限公司</c:v>
                </c:pt>
                <c:pt idx="1">
                  <c:v>日農科技股份有限公司</c:v>
                </c:pt>
                <c:pt idx="2">
                  <c:v>光華化學股份有限公司</c:v>
                </c:pt>
                <c:pt idx="3">
                  <c:v>台灣先正達股份有限公司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草莓</c:v>
                </c:pt>
                <c:pt idx="1">
                  <c:v>羅勒</c:v>
                </c:pt>
                <c:pt idx="2">
                  <c:v>紅毛丹</c:v>
                </c:pt>
                <c:pt idx="3">
                  <c:v>百香果</c:v>
                </c:pt>
                <c:pt idx="4">
                  <c:v>甘藷</c:v>
                </c:pt>
                <c:pt idx="5">
                  <c:v>甘藍</c:v>
                </c:pt>
                <c:pt idx="6">
                  <c:v>無花果</c:v>
                </c:pt>
                <c:pt idx="7">
                  <c:v>旋花科小葉菜類</c:v>
                </c:pt>
                <c:pt idx="8">
                  <c:v>十字花科根菜類</c:v>
                </c:pt>
                <c:pt idx="9">
                  <c:v>十字花科小葉菜類</c:v>
                </c:pt>
                <c:pt idx="10">
                  <c:v>十字花科包葉菜類</c:v>
                </c:pt>
                <c:pt idx="11">
                  <c:v>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克絕座賽胺</c:v>
                </c:pt>
                <c:pt idx="1">
                  <c:v>液化澱粉芽孢桿菌QST713</c:v>
                </c:pt>
                <c:pt idx="2">
                  <c:v>曼普歐西比</c:v>
                </c:pt>
                <c:pt idx="3">
                  <c:v>歐西比</c:v>
                </c:pt>
                <c:pt idx="4">
                  <c:v>凡殺歐西比</c:v>
                </c:pt>
                <c:pt idx="5">
                  <c:v>氟殺比</c:v>
                </c:pt>
                <c:pt idx="6">
                  <c:v>快得克絕</c:v>
                </c:pt>
                <c:pt idx="7">
                  <c:v>甲鋅毆殺斯</c:v>
                </c:pt>
                <c:pt idx="8">
                  <c:v>鋅錳毆殺斯</c:v>
                </c:pt>
                <c:pt idx="9">
                  <c:v>福賽快得寧</c:v>
                </c:pt>
                <c:pt idx="10">
                  <c:v>鋅錳本達樂</c:v>
                </c:pt>
                <c:pt idx="11">
                  <c:v>純白鏈黴菌素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11</c:v>
                </c:pt>
                <c:pt idx="2">
                  <c:v>6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銅右滅達樂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