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叔丁基滅必蝨 80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三晃股份有限公司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叔丁基滅必蝨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