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嘉賜銅 77.5 (%) WP</c:v>
                </c:pt>
                <c:pt idx="1">
                  <c:v>嘉賜銅 81.3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16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東和化學企業股份有限公司</c:v>
                </c:pt>
                <c:pt idx="1">
                  <c:v>日農科技股份有限公司</c:v>
                </c:pt>
                <c:pt idx="2">
                  <c:v>好速化學股份有限公司</c:v>
                </c:pt>
                <c:pt idx="3">
                  <c:v>國豐化學工業股份有限公司</c:v>
                </c:pt>
                <c:pt idx="4">
                  <c:v>嘉泰企業股份有限公司</c:v>
                </c:pt>
                <c:pt idx="5">
                  <c:v>利台化學工業股份有限公司</c:v>
                </c:pt>
                <c:pt idx="6">
                  <c:v>光華化學股份有限公司</c:v>
                </c:pt>
                <c:pt idx="7">
                  <c:v>優必樂有限公司</c:v>
                </c:pt>
                <c:pt idx="8">
                  <c:v>久農貿易有限公司</c:v>
                </c:pt>
                <c:pt idx="9">
                  <c:v>中華民國農會附設各級農會農化廠</c:v>
                </c:pt>
                <c:pt idx="10">
                  <c:v>世大農化工廠股份有限公司</c:v>
                </c:pt>
                <c:pt idx="11">
                  <c:v>大勝化學工業股份有限公司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甘藍</c:v>
                </c:pt>
                <c:pt idx="1">
                  <c:v>洋蔥</c:v>
                </c:pt>
                <c:pt idx="2">
                  <c:v>柑桔類</c:v>
                </c:pt>
                <c:pt idx="3">
                  <c:v>木瓜</c:v>
                </c:pt>
                <c:pt idx="4">
                  <c:v>胡瓜</c:v>
                </c:pt>
                <c:pt idx="5">
                  <c:v>瓜菜類</c:v>
                </c:pt>
                <c:pt idx="6">
                  <c:v>蔥</c:v>
                </c:pt>
                <c:pt idx="7">
                  <c:v>蘭科作物</c:v>
                </c:pt>
                <c:pt idx="8">
                  <c:v>茶</c:v>
                </c:pt>
                <c:pt idx="9">
                  <c:v>芋</c:v>
                </c:pt>
                <c:pt idx="10">
                  <c:v>檬果</c:v>
                </c:pt>
                <c:pt idx="11">
                  <c:v>番茄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甲鋅毆殺斯</c:v>
                </c:pt>
                <c:pt idx="1">
                  <c:v>枯草桿菌Y1336</c:v>
                </c:pt>
                <c:pt idx="2">
                  <c:v>福賽快得寧</c:v>
                </c:pt>
                <c:pt idx="3">
                  <c:v>嘉賜快得寧</c:v>
                </c:pt>
                <c:pt idx="4">
                  <c:v>快得滅達樂</c:v>
                </c:pt>
                <c:pt idx="5">
                  <c:v>純白鏈黴菌素</c:v>
                </c:pt>
                <c:pt idx="6">
                  <c:v>嘉賜克枯爛</c:v>
                </c:pt>
                <c:pt idx="7">
                  <c:v>達滅克絕</c:v>
                </c:pt>
                <c:pt idx="8">
                  <c:v>液化澱粉芽孢桿菌YCMA1</c:v>
                </c:pt>
                <c:pt idx="9">
                  <c:v>枯草桿菌KHY8</c:v>
                </c:pt>
                <c:pt idx="10">
                  <c:v>貝萊斯芽孢桿菌BF</c:v>
                </c:pt>
                <c:pt idx="11">
                  <c:v>貝萊斯芽孢桿菌 BACY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嘉賜銅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16／進字證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