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小菜蛾性費洛蒙甲 93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小菜蛾性費洛蒙甲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