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達滅克敏 18.7 (%) WG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聯利農業科技股份有限公司</c:v>
                </c:pt>
                <c:pt idx="1">
                  <c:v>橘子王生技股份有限公司</c:v>
                </c:pt>
                <c:pt idx="2">
                  <c:v>日農科技股份有限公司</c:v>
                </c:pt>
                <c:pt idx="3">
                  <c:v>惠光股份有限公司</c:v>
                </c:pt>
                <c:pt idx="4">
                  <c:v>安旺特股份有限公司</c:v>
                </c:pt>
                <c:pt idx="5">
                  <c:v>大勝化學工業股份有限公司</c:v>
                </c:pt>
                <c:pt idx="6">
                  <c:v>國豐化學工業股份有限公司</c:v>
                </c:pt>
                <c:pt idx="7">
                  <c:v>嘉濱貿易有限公司</c:v>
                </c:pt>
                <c:pt idx="8">
                  <c:v>台農三和化工股份有限公司</c:v>
                </c:pt>
                <c:pt idx="9">
                  <c:v>台灣科研生物技術有限公司</c:v>
                </c:pt>
                <c:pt idx="10">
                  <c:v>台灣日產化工股份有限公司</c:v>
                </c:pt>
                <c:pt idx="11">
                  <c:v>台灣巴斯夫股份有限公司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番茄</c:v>
                </c:pt>
                <c:pt idx="1">
                  <c:v>番石榴</c:v>
                </c:pt>
                <c:pt idx="2">
                  <c:v>瓜菜類</c:v>
                </c:pt>
                <c:pt idx="3">
                  <c:v>瓜果類</c:v>
                </c:pt>
                <c:pt idx="4">
                  <c:v>無花果</c:v>
                </c:pt>
                <c:pt idx="5">
                  <c:v>洛神葵</c:v>
                </c:pt>
                <c:pt idx="6">
                  <c:v>十字花科根菜類</c:v>
                </c:pt>
                <c:pt idx="7">
                  <c:v>十字花科小葉菜類</c:v>
                </c:pt>
                <c:pt idx="8">
                  <c:v>十字花科包葉菜類</c:v>
                </c:pt>
                <c:pt idx="9">
                  <c:v>菊科小葉菜類</c:v>
                </c:pt>
                <c:pt idx="10">
                  <c:v>菊科包葉菜類</c:v>
                </c:pt>
                <c:pt idx="11">
                  <c:v>菊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氟殺比</c:v>
                </c:pt>
                <c:pt idx="1">
                  <c:v>銅合腐絕</c:v>
                </c:pt>
                <c:pt idx="2">
                  <c:v>快得克絕</c:v>
                </c:pt>
                <c:pt idx="3">
                  <c:v>甲鋅毆殺斯</c:v>
                </c:pt>
                <c:pt idx="4">
                  <c:v>枯草桿菌Y1336</c:v>
                </c:pt>
                <c:pt idx="5">
                  <c:v>鋅錳毆殺斯</c:v>
                </c:pt>
                <c:pt idx="6">
                  <c:v>福賽快得寧</c:v>
                </c:pt>
                <c:pt idx="7">
                  <c:v>嘉賜快得寧</c:v>
                </c:pt>
                <c:pt idx="8">
                  <c:v>快得滅達樂</c:v>
                </c:pt>
                <c:pt idx="9">
                  <c:v>鋅錳本達樂</c:v>
                </c:pt>
                <c:pt idx="10">
                  <c:v>純白鏈黴菌素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6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達滅克敏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9／進字證 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