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可濕性硫黃 75 (%) WP</c:v>
                </c:pt>
                <c:pt idx="1">
                  <c:v>可濕性硫黃 52 (%) SC</c:v>
                </c:pt>
                <c:pt idx="2">
                  <c:v>可濕性硫黃 80 (%) WG</c:v>
                </c:pt>
                <c:pt idx="3">
                  <c:v>可濕性硫黃 80 (%) WP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</c:v>
                </c:pt>
                <c:pt idx="1">
                  <c:v>8</c:v>
                </c:pt>
                <c:pt idx="2">
                  <c:v>9</c:v>
                </c:pt>
                <c:pt idx="3">
                  <c:v>12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利台化學工業股份有限公司</c:v>
                </c:pt>
                <c:pt idx="1">
                  <c:v>光華化學股份有限公司</c:v>
                </c:pt>
                <c:pt idx="2">
                  <c:v>中華民國農會附設各級農會農化廠</c:v>
                </c:pt>
                <c:pt idx="3">
                  <c:v>三和農業資材有限公司</c:v>
                </c:pt>
                <c:pt idx="4">
                  <c:v>興農股份有限公司</c:v>
                </c:pt>
                <c:pt idx="5">
                  <c:v>臺益工業股份有限公司</c:v>
                </c:pt>
                <c:pt idx="6">
                  <c:v>益欣股份有限公司</c:v>
                </c:pt>
                <c:pt idx="7">
                  <c:v>易利特開發有限公司</c:v>
                </c:pt>
                <c:pt idx="8">
                  <c:v>德城行有限公司</c:v>
                </c:pt>
                <c:pt idx="9">
                  <c:v>安農股份有限公司</c:v>
                </c:pt>
                <c:pt idx="10">
                  <c:v>青山貿易有限公司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茭白筍</c:v>
                </c:pt>
                <c:pt idx="1">
                  <c:v>龍眼</c:v>
                </c:pt>
                <c:pt idx="2">
                  <c:v>蔬菜</c:v>
                </c:pt>
                <c:pt idx="3">
                  <c:v>葡萄</c:v>
                </c:pt>
                <c:pt idx="4">
                  <c:v>荔枝</c:v>
                </c:pt>
                <c:pt idx="5">
                  <c:v>梨</c:v>
                </c:pt>
                <c:pt idx="6">
                  <c:v>柑桔類</c:v>
                </c:pt>
                <c:pt idx="7">
                  <c:v>果樹</c:v>
                </c:pt>
                <c:pt idx="8">
                  <c:v>茶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16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汰芬隆</c:v>
                </c:pt>
                <c:pt idx="1">
                  <c:v>邁克諾芬</c:v>
                </c:pt>
                <c:pt idx="2">
                  <c:v>賜滅芬</c:v>
                </c:pt>
                <c:pt idx="3">
                  <c:v>氟殺克敏</c:v>
                </c:pt>
                <c:pt idx="4">
                  <c:v>普快淨</c:v>
                </c:pt>
                <c:pt idx="5">
                  <c:v>賽派芬</c:v>
                </c:pt>
                <c:pt idx="6">
                  <c:v>福隆納乃得</c:v>
                </c:pt>
                <c:pt idx="7">
                  <c:v>派芬農</c:v>
                </c:pt>
                <c:pt idx="8">
                  <c:v>達克利</c:v>
                </c:pt>
                <c:pt idx="9">
                  <c:v>菲克利腐絕</c:v>
                </c:pt>
                <c:pt idx="10">
                  <c:v>比芬諾</c:v>
                </c:pt>
                <c:pt idx="11">
                  <c:v>得克芬胺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可濕性硫黃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17／進字證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9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福隆納乃得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普快淨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邁克諾芬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