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阿巴汀 90 (%)</c:v>
                </c:pt>
                <c:pt idx="1">
                  <c:v>阿巴汀 94 (%)</c:v>
                </c:pt>
                <c:pt idx="2">
                  <c:v>阿巴汀 92 (%)</c:v>
                </c:pt>
                <c:pt idx="3">
                  <c:v>阿巴汀 95 (%)</c:v>
                </c:pt>
                <c:pt idx="4">
                  <c:v>阿巴汀 2  (%) SC</c:v>
                </c:pt>
                <c:pt idx="5">
                  <c:v>阿巴汀 0.011  (%) …</c:v>
                </c:pt>
                <c:pt idx="6">
                  <c:v>阿巴汀 2  (%) EW</c:v>
                </c:pt>
                <c:pt idx="7">
                  <c:v>阿巴汀 2  (%) EC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  <c:pt idx="6">
                  <c:v>11</c:v>
                </c:pt>
                <c:pt idx="7">
                  <c:v>48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嘉農企業股份有限公司</c:v>
                </c:pt>
                <c:pt idx="1">
                  <c:v>嘉泰企業股份有限公司</c:v>
                </c:pt>
                <c:pt idx="2">
                  <c:v>台灣日產化工股份有限公司</c:v>
                </c:pt>
                <c:pt idx="3">
                  <c:v>佳禾作物科學股份有限公司</c:v>
                </c:pt>
                <c:pt idx="4">
                  <c:v>中華民國農會附設各級農會農化廠</c:v>
                </c:pt>
                <c:pt idx="5">
                  <c:v>青山貿易有限公司</c:v>
                </c:pt>
                <c:pt idx="6">
                  <c:v>惠光股份有限公司</c:v>
                </c:pt>
                <c:pt idx="7">
                  <c:v>安旺特股份有限公司</c:v>
                </c:pt>
                <c:pt idx="8">
                  <c:v>台農三和化工股份有限公司</c:v>
                </c:pt>
                <c:pt idx="9">
                  <c:v>台灣先正達股份有限公司</c:v>
                </c:pt>
                <c:pt idx="10">
                  <c:v>興農股份有限公司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番茄</c:v>
                </c:pt>
                <c:pt idx="1">
                  <c:v>小葉菜類</c:v>
                </c:pt>
                <c:pt idx="2">
                  <c:v>豌豆</c:v>
                </c:pt>
                <c:pt idx="3">
                  <c:v>菊</c:v>
                </c:pt>
                <c:pt idx="4">
                  <c:v>茄科根菜類</c:v>
                </c:pt>
                <c:pt idx="5">
                  <c:v>茄科果菜類</c:v>
                </c:pt>
                <c:pt idx="6">
                  <c:v>茄科小葉菜類</c:v>
                </c:pt>
                <c:pt idx="7">
                  <c:v>瓜果類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茄子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必芬蟎</c:v>
                </c:pt>
                <c:pt idx="1">
                  <c:v>阿巴安勃</c:v>
                </c:pt>
                <c:pt idx="2">
                  <c:v>速殺氟</c:v>
                </c:pt>
                <c:pt idx="3">
                  <c:v>賽安勃</c:v>
                </c:pt>
                <c:pt idx="4">
                  <c:v>陶斯松</c:v>
                </c:pt>
                <c:pt idx="5">
                  <c:v>福隆納乃得</c:v>
                </c:pt>
                <c:pt idx="6">
                  <c:v>特安勃</c:v>
                </c:pt>
                <c:pt idx="7">
                  <c:v>亞克瑞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阿巴汀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40／進字證 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