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必芬諾 21 (%) EC</c:v>
                </c:pt>
                <c:pt idx="1">
                  <c:v>必芬諾 5  (%) GR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富農化學工業股份有限公司</c:v>
                </c:pt>
                <c:pt idx="1">
                  <c:v>億豐農化廠股份有限公司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必芬諾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