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普拔草 9.7 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聯利農業科技股份有限公司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甜椒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施得圃</c:v>
                </c:pt>
                <c:pt idx="1">
                  <c:v>固殺草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普拔草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施得圃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