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庫斯蘇力菌ABTS-351 9…</c:v>
                </c:pt>
                <c:pt idx="1">
                  <c:v>庫斯蘇力菌ABTS-351 2…</c:v>
                </c:pt>
                <c:pt idx="2">
                  <c:v>庫斯蘇力菌ABTS-351 5…</c:v>
                </c:pt>
                <c:pt idx="3">
                  <c:v>庫斯蘇力菌ABTS-351 2…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臺灣庵原農藥股份有限公司</c:v>
                </c:pt>
                <c:pt idx="1">
                  <c:v>興農股份有限公司</c:v>
                </c:pt>
                <c:pt idx="2">
                  <c:v>台灣住友化學股份有限公司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蔬菜</c:v>
                </c:pt>
                <c:pt idx="1">
                  <c:v>茄子</c:v>
                </c:pt>
                <c:pt idx="2">
                  <c:v>禾本科雜糧類</c:v>
                </c:pt>
                <c:pt idx="3">
                  <c:v>番茄</c:v>
                </c:pt>
                <c:pt idx="4">
                  <c:v>甜椒</c:v>
                </c:pt>
                <c:pt idx="5">
                  <c:v>油茶</c:v>
                </c:pt>
                <c:pt idx="6">
                  <c:v>山茶</c:v>
                </c:pt>
                <c:pt idx="7">
                  <c:v>茶</c:v>
                </c:pt>
                <c:pt idx="8">
                  <c:v>玉米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阿巴安勃</c:v>
                </c:pt>
                <c:pt idx="1">
                  <c:v>賽安勃</c:v>
                </c:pt>
                <c:pt idx="2">
                  <c:v>特安勃</c:v>
                </c:pt>
                <c:pt idx="3">
                  <c:v>益滅賽寧</c:v>
                </c:pt>
                <c:pt idx="4">
                  <c:v>白克松</c:v>
                </c:pt>
                <c:pt idx="5">
                  <c:v>亞克瑞</c:v>
                </c:pt>
                <c:pt idx="6">
                  <c:v>庫斯蘇力菌EG-2371</c:v>
                </c:pt>
                <c:pt idx="7">
                  <c:v>庫斯蘇力菌E-911</c:v>
                </c:pt>
                <c:pt idx="8">
                  <c:v>苦參鹼</c:v>
                </c:pt>
                <c:pt idx="9">
                  <c:v>小菜蛾性費洛蒙</c:v>
                </c:pt>
                <c:pt idx="10">
                  <c:v>白殭菌A1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12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庫斯蘇力菌ABTS-351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