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甲基砷酸鈣 8 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特欣股份有限公司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甲基砷酸鈣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