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二、四－地胺鹽 40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臺聯實業股份有限公司</c:v>
                </c:pt>
                <c:pt idx="1">
                  <c:v>臺灣潤農有限公司</c:v>
                </c:pt>
                <c:pt idx="2">
                  <c:v>聯利農業科技股份有限公司</c:v>
                </c:pt>
                <c:pt idx="3">
                  <c:v>正農化學股份有限公司</c:v>
                </c:pt>
                <c:pt idx="4">
                  <c:v>德方有限公司</c:v>
                </c:pt>
                <c:pt idx="5">
                  <c:v>嘉農企業股份有限公司</c:v>
                </c:pt>
                <c:pt idx="6">
                  <c:v>嘉濱貿易有限公司</c:v>
                </c:pt>
                <c:pt idx="7">
                  <c:v>台農三和化工股份有限公司</c:v>
                </c:pt>
                <c:pt idx="8">
                  <c:v>日農科技股份有限公司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草脫淨</c:v>
                </c:pt>
                <c:pt idx="1">
                  <c:v>達有龍</c:v>
                </c:pt>
                <c:pt idx="2">
                  <c:v>嘉磷塞異丙胺鹽</c:v>
                </c:pt>
                <c:pt idx="3">
                  <c:v>二、四－地鈉鹽</c:v>
                </c:pt>
                <c:pt idx="4">
                  <c:v>二、四－地</c:v>
                </c:pt>
                <c:pt idx="5">
                  <c:v>草殺淨</c:v>
                </c:pt>
                <c:pt idx="6">
                  <c:v>滅必淨</c:v>
                </c:pt>
                <c:pt idx="7">
                  <c:v>復祿芬</c:v>
                </c:pt>
                <c:pt idx="8">
                  <c:v>依滅草</c:v>
                </c:pt>
                <c:pt idx="9">
                  <c:v>草滅淨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二、四－地胺鹽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二、四－地鈉鹽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