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庫斯蘇力菌SA-11 85%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安農股份有限公司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鳳梨</c:v>
                </c:pt>
                <c:pt idx="1">
                  <c:v>高粱</c:v>
                </c:pt>
                <c:pt idx="2">
                  <c:v>蘆筍</c:v>
                </c:pt>
                <c:pt idx="3">
                  <c:v>茼蒿</c:v>
                </c:pt>
                <c:pt idx="4">
                  <c:v>竹</c:v>
                </c:pt>
                <c:pt idx="5">
                  <c:v>小麥</c:v>
                </c:pt>
                <c:pt idx="6">
                  <c:v>小米</c:v>
                </c:pt>
                <c:pt idx="7">
                  <c:v>十字花科根菜類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薑</c:v>
                </c:pt>
                <c:pt idx="11">
                  <c:v>玉米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賜諾特</c:v>
                </c:pt>
                <c:pt idx="2">
                  <c:v>氟大滅</c:v>
                </c:pt>
                <c:pt idx="3">
                  <c:v>阿巴安勃</c:v>
                </c:pt>
                <c:pt idx="4">
                  <c:v>賽安勃</c:v>
                </c:pt>
                <c:pt idx="5">
                  <c:v>特安勃</c:v>
                </c:pt>
                <c:pt idx="6">
                  <c:v>亞克瑞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庫斯蘇力菌SA-11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