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草殺淨 98 (%)</c:v>
                </c:pt>
                <c:pt idx="1">
                  <c:v>草殺淨 97 (%)</c:v>
                </c:pt>
                <c:pt idx="2">
                  <c:v>草殺淨 95 (%)</c:v>
                </c:pt>
                <c:pt idx="3">
                  <c:v>草殺淨 80 (%) WP</c:v>
                </c:pt>
                <c:pt idx="4">
                  <c:v>草殺淨 25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興農股份有限公司</c:v>
                </c:pt>
                <c:pt idx="1">
                  <c:v>立農化學股份有限公司</c:v>
                </c:pt>
                <c:pt idx="2">
                  <c:v>瑞芳植物保護股份有限公司</c:v>
                </c:pt>
                <c:pt idx="3">
                  <c:v>洽益化學股份有限公司</c:v>
                </c:pt>
                <c:pt idx="4">
                  <c:v>好速化學股份有限公司</c:v>
                </c:pt>
                <c:pt idx="5">
                  <c:v>大成化學工業股份有限公司</c:v>
                </c:pt>
                <c:pt idx="6">
                  <c:v>合林企業有限公司</c:v>
                </c:pt>
                <c:pt idx="7">
                  <c:v>富農化學工業股份有限公司</c:v>
                </c:pt>
                <c:pt idx="8">
                  <c:v>聯利農業科技股份有限公司</c:v>
                </c:pt>
                <c:pt idx="9">
                  <c:v>正農化學股份有限公司</c:v>
                </c:pt>
                <c:pt idx="10">
                  <c:v>日農科技股份有限公司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甘蔗</c:v>
                </c:pt>
                <c:pt idx="1">
                  <c:v>蓮霧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達有龍</c:v>
                </c:pt>
                <c:pt idx="1">
                  <c:v>嘉磷塞異丙胺鹽</c:v>
                </c:pt>
                <c:pt idx="2">
                  <c:v>二、四－地鈉鹽</c:v>
                </c:pt>
                <c:pt idx="3">
                  <c:v>二、四－地</c:v>
                </c:pt>
                <c:pt idx="4">
                  <c:v>固殺草</c:v>
                </c:pt>
                <c:pt idx="5">
                  <c:v>二、四－地胺鹽</c:v>
                </c:pt>
                <c:pt idx="6">
                  <c:v>滅必淨</c:v>
                </c:pt>
                <c:pt idx="7">
                  <c:v>復祿芬</c:v>
                </c:pt>
                <c:pt idx="8">
                  <c:v>依滅草</c:v>
                </c:pt>
                <c:pt idx="9">
                  <c:v>草滅淨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草殺淨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二、四－地鈉鹽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