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勃寧激素 3.6 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興農股份有限公司</c:v>
                </c:pt>
                <c:pt idx="1">
                  <c:v>台灣住友化學股份有限公司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蘋果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勃寧激素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