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護汰派滅芬 400 g/L (…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台灣先正達股份有限公司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葡萄</c:v>
                </c:pt>
                <c:pt idx="1">
                  <c:v>草莓</c:v>
                </c:pt>
                <c:pt idx="2">
                  <c:v>結球萵苣</c:v>
                </c:pt>
                <c:pt idx="3">
                  <c:v>十字花科包葉菜類</c:v>
                </c:pt>
                <c:pt idx="4">
                  <c:v>蔥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白克列</c:v>
                </c:pt>
                <c:pt idx="1">
                  <c:v>大克爛</c:v>
                </c:pt>
                <c:pt idx="2">
                  <c:v>氟殺克敏</c:v>
                </c:pt>
                <c:pt idx="3">
                  <c:v>液化澱粉芽孢桿菌QST713</c:v>
                </c:pt>
                <c:pt idx="4">
                  <c:v>平硫瑞</c:v>
                </c:pt>
                <c:pt idx="5">
                  <c:v>液化澱粉芽孢桿菌D747</c:v>
                </c:pt>
                <c:pt idx="6">
                  <c:v>美尼派瑞</c:v>
                </c:pt>
                <c:pt idx="7">
                  <c:v>益發靈</c:v>
                </c:pt>
                <c:pt idx="8">
                  <c:v>快得依普同</c:v>
                </c:pt>
                <c:pt idx="9">
                  <c:v>液化澱粉芽孢桿菌CL3</c:v>
                </c:pt>
                <c:pt idx="10">
                  <c:v>液化澱粉芽孢桿菌Ba-BPD1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護汰派滅芬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快得依普同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美尼派瑞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平硫瑞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大克爛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