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畢芬寧 92 (%)</c:v>
                </c:pt>
                <c:pt idx="1">
                  <c:v>畢芬寧 95 (%)</c:v>
                </c:pt>
                <c:pt idx="2">
                  <c:v>畢芬寧 97 (%)</c:v>
                </c:pt>
                <c:pt idx="3">
                  <c:v>畢芬寧 96 (%)</c:v>
                </c:pt>
                <c:pt idx="4">
                  <c:v>畢芬寧 98 (%)</c:v>
                </c:pt>
                <c:pt idx="5">
                  <c:v>畢芬寧 2.8  (%) EW</c:v>
                </c:pt>
                <c:pt idx="6">
                  <c:v>畢芬寧 2.8  (%) EC</c:v>
                </c:pt>
                <c:pt idx="7">
                  <c:v>畢芬寧 2.5  (%) SC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  <c:pt idx="5">
                  <c:v>1</c:v>
                </c:pt>
                <c:pt idx="6">
                  <c:v>17</c:v>
                </c:pt>
                <c:pt idx="7">
                  <c:v>18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世大農化工廠股份有限公司</c:v>
                </c:pt>
                <c:pt idx="1">
                  <c:v>華夏科學農化股份有限公司</c:v>
                </c:pt>
                <c:pt idx="2">
                  <c:v>臺灣潤農有限公司</c:v>
                </c:pt>
                <c:pt idx="3">
                  <c:v>正農化學股份有限公司</c:v>
                </c:pt>
                <c:pt idx="4">
                  <c:v>安旺特股份有限公司</c:v>
                </c:pt>
                <c:pt idx="5">
                  <c:v>大成化學工業股份有限公司</c:v>
                </c:pt>
                <c:pt idx="6">
                  <c:v>台灣瑪斯德股份有限公司</c:v>
                </c:pt>
                <c:pt idx="7">
                  <c:v>青山貿易有限公司</c:v>
                </c:pt>
                <c:pt idx="8">
                  <c:v>日農科技股份有限公司</c:v>
                </c:pt>
                <c:pt idx="9">
                  <c:v>興農股份有限公司</c:v>
                </c:pt>
                <c:pt idx="10">
                  <c:v>聯利農業科技股份有限公司</c:v>
                </c:pt>
                <c:pt idx="11">
                  <c:v>國豐化學工業股份有限公司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3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秋葵</c:v>
                </c:pt>
                <c:pt idx="1">
                  <c:v>龍葵</c:v>
                </c:pt>
                <c:pt idx="2">
                  <c:v>香瓜茄</c:v>
                </c:pt>
                <c:pt idx="3">
                  <c:v>茶</c:v>
                </c:pt>
                <c:pt idx="4">
                  <c:v>番茄</c:v>
                </c:pt>
                <c:pt idx="5">
                  <c:v>甜椒</c:v>
                </c:pt>
                <c:pt idx="6">
                  <c:v>百合</c:v>
                </c:pt>
                <c:pt idx="7">
                  <c:v>瓜果類</c:v>
                </c:pt>
                <c:pt idx="8">
                  <c:v>金針</c:v>
                </c:pt>
                <c:pt idx="9">
                  <c:v>茄子</c:v>
                </c:pt>
                <c:pt idx="10">
                  <c:v>菊</c:v>
                </c:pt>
                <c:pt idx="11">
                  <c:v>枸杞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</c:v>
                </c:pt>
                <c:pt idx="1">
                  <c:v>12</c:v>
                </c:pt>
                <c:pt idx="2">
                  <c:v>12</c:v>
                </c:pt>
                <c:pt idx="3">
                  <c:v>12</c:v>
                </c:pt>
                <c:pt idx="4">
                  <c:v>14</c:v>
                </c:pt>
                <c:pt idx="5">
                  <c:v>14</c:v>
                </c:pt>
                <c:pt idx="6">
                  <c:v>15</c:v>
                </c:pt>
                <c:pt idx="7">
                  <c:v>15</c:v>
                </c:pt>
                <c:pt idx="8">
                  <c:v>18</c:v>
                </c:pt>
                <c:pt idx="9">
                  <c:v>20</c:v>
                </c:pt>
                <c:pt idx="10">
                  <c:v>21</c:v>
                </c:pt>
                <c:pt idx="11">
                  <c:v>24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合賽芬普寧</c:v>
                </c:pt>
                <c:pt idx="1">
                  <c:v>亞克瑞</c:v>
                </c:pt>
                <c:pt idx="2">
                  <c:v>納得亞滅寧</c:v>
                </c:pt>
                <c:pt idx="3">
                  <c:v>布芬益化利</c:v>
                </c:pt>
                <c:pt idx="4">
                  <c:v>佈賜芬蟎</c:v>
                </c:pt>
                <c:pt idx="5">
                  <c:v>福文松</c:v>
                </c:pt>
                <c:pt idx="6">
                  <c:v>免敵克</c:v>
                </c:pt>
                <c:pt idx="7">
                  <c:v>滅賜克</c:v>
                </c:pt>
                <c:pt idx="8">
                  <c:v>益洛寧</c:v>
                </c:pt>
                <c:pt idx="9">
                  <c:v>佈飛百滅寧</c:v>
                </c:pt>
                <c:pt idx="10">
                  <c:v>克凡洛寧</c:v>
                </c:pt>
                <c:pt idx="11">
                  <c:v>因汀氟滅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6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3</c:v>
                </c:pt>
                <c:pt idx="9">
                  <c:v>1</c:v>
                </c:pt>
                <c:pt idx="10">
                  <c:v>6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畢芬寧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28／進字證 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13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30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108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因汀氟滅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克凡洛寧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滅賜克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免敵克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福文松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佈賜芬蟎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布芬益化利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納得亞滅寧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