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亞賜圃 98 (%)</c:v>
                </c:pt>
                <c:pt idx="1">
                  <c:v>亞賜圃 95 (%)</c:v>
                </c:pt>
                <c:pt idx="2">
                  <c:v>亞賜圃 96 (%)</c:v>
                </c:pt>
                <c:pt idx="3">
                  <c:v>亞賜圃 40 (%) WP</c:v>
                </c:pt>
                <c:pt idx="4">
                  <c:v>亞賜圃 40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日農科技股份有限公司</c:v>
                </c:pt>
                <c:pt idx="1">
                  <c:v>惠光股份有限公司</c:v>
                </c:pt>
                <c:pt idx="2">
                  <c:v>富農化學工業股份有限公司</c:v>
                </c:pt>
                <c:pt idx="3">
                  <c:v>安旺特股份有限公司</c:v>
                </c:pt>
                <c:pt idx="4">
                  <c:v>好速化學股份有限公司</c:v>
                </c:pt>
                <c:pt idx="5">
                  <c:v>大勝化學工業股份有限公司</c:v>
                </c:pt>
                <c:pt idx="6">
                  <c:v>台農三和化工股份有限公司</c:v>
                </c:pt>
                <c:pt idx="7">
                  <c:v>詣榮國際有限公司</c:v>
                </c:pt>
                <c:pt idx="8">
                  <c:v>萬得發有限公司</c:v>
                </c:pt>
                <c:pt idx="9">
                  <c:v>東鋒股份有限公司</c:v>
                </c:pt>
                <c:pt idx="10">
                  <c:v>日佳農葯股份有限公司</c:v>
                </c:pt>
                <c:pt idx="11">
                  <c:v>中華民國農會附設各級農會農化廠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梨</c:v>
                </c:pt>
                <c:pt idx="1">
                  <c:v>蘋果</c:v>
                </c:pt>
                <c:pt idx="2">
                  <c:v>櫻桃</c:v>
                </c:pt>
                <c:pt idx="3">
                  <c:v>楊桃</c:v>
                </c:pt>
                <c:pt idx="4">
                  <c:v>桃</c:v>
                </c:pt>
                <c:pt idx="5">
                  <c:v>枇杷</c:v>
                </c:pt>
                <c:pt idx="6">
                  <c:v>杏</c:v>
                </c:pt>
                <c:pt idx="7">
                  <c:v>山楂</c:v>
                </c:pt>
                <c:pt idx="8">
                  <c:v>太平洋榅桲</c:v>
                </c:pt>
                <c:pt idx="9">
                  <c:v>水稻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普克三賽唑</c:v>
                </c:pt>
                <c:pt idx="1">
                  <c:v>百克敏</c:v>
                </c:pt>
                <c:pt idx="2">
                  <c:v>喜樂克拉</c:v>
                </c:pt>
                <c:pt idx="3">
                  <c:v>撲殺培丹</c:v>
                </c:pt>
                <c:pt idx="4">
                  <c:v>護粒三賽唑</c:v>
                </c:pt>
                <c:pt idx="5">
                  <c:v>保米熱斯</c:v>
                </c:pt>
                <c:pt idx="6">
                  <c:v>枯草桿菌Y1336</c:v>
                </c:pt>
                <c:pt idx="7">
                  <c:v>嘉賜克枯爛</c:v>
                </c:pt>
                <c:pt idx="8">
                  <c:v>克枯三賽唑</c:v>
                </c:pt>
                <c:pt idx="9">
                  <c:v>嘉賜三賽唑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亞賜圃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12／進字證 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