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待克利 97 (%)</c:v>
                </c:pt>
                <c:pt idx="1">
                  <c:v>待克利 92 (%)</c:v>
                </c:pt>
                <c:pt idx="2">
                  <c:v>待克利 94 (%)</c:v>
                </c:pt>
                <c:pt idx="3">
                  <c:v>待克利 95 (%)</c:v>
                </c:pt>
                <c:pt idx="4">
                  <c:v>賽普待克利 31.25 (%)…</c:v>
                </c:pt>
                <c:pt idx="5">
                  <c:v>氟殺待克利 125 g/L (…</c:v>
                </c:pt>
                <c:pt idx="6">
                  <c:v>貝芬待克利 17.8 (%) …</c:v>
                </c:pt>
                <c:pt idx="7">
                  <c:v>待克利 250 g/L (25…</c:v>
                </c:pt>
                <c:pt idx="8">
                  <c:v>待克利 10 (%) WG</c:v>
                </c:pt>
                <c:pt idx="9">
                  <c:v>待克利 24.9 (%) SC</c:v>
                </c:pt>
                <c:pt idx="10">
                  <c:v>待克利 24.9 (%) EC</c:v>
                </c:pt>
                <c:pt idx="11">
                  <c:v>亞托待克利 325 g/L (…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11</c:v>
                </c:pt>
                <c:pt idx="4">
                  <c:v>1</c:v>
                </c:pt>
                <c:pt idx="5">
                  <c:v>2</c:v>
                </c:pt>
                <c:pt idx="6">
                  <c:v>7</c:v>
                </c:pt>
                <c:pt idx="7">
                  <c:v>7</c:v>
                </c:pt>
                <c:pt idx="8">
                  <c:v>11</c:v>
                </c:pt>
                <c:pt idx="9">
                  <c:v>30</c:v>
                </c:pt>
                <c:pt idx="10">
                  <c:v>32</c:v>
                </c:pt>
                <c:pt idx="11">
                  <c:v>35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興農股份有限公司</c:v>
                </c:pt>
                <c:pt idx="1">
                  <c:v>國豐化學工業股份有限公司</c:v>
                </c:pt>
                <c:pt idx="2">
                  <c:v>台農三和化工股份有限公司</c:v>
                </c:pt>
                <c:pt idx="3">
                  <c:v>臺聯實業股份有限公司</c:v>
                </c:pt>
                <c:pt idx="4">
                  <c:v>嘉農企業股份有限公司</c:v>
                </c:pt>
                <c:pt idx="5">
                  <c:v>台灣日產化工股份有限公司</c:v>
                </c:pt>
                <c:pt idx="6">
                  <c:v>萬得發有限公司</c:v>
                </c:pt>
                <c:pt idx="7">
                  <c:v>日農科技股份有限公司</c:v>
                </c:pt>
                <c:pt idx="8">
                  <c:v>惠光股份有限公司</c:v>
                </c:pt>
                <c:pt idx="9">
                  <c:v>大成化學工業股份有限公司</c:v>
                </c:pt>
                <c:pt idx="10">
                  <c:v>嘉濱貿易有限公司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茶</c:v>
                </c:pt>
                <c:pt idx="2">
                  <c:v>檬果</c:v>
                </c:pt>
                <c:pt idx="3">
                  <c:v>豇豆</c:v>
                </c:pt>
                <c:pt idx="4">
                  <c:v>蒜</c:v>
                </c:pt>
                <c:pt idx="5">
                  <c:v>草莓</c:v>
                </c:pt>
                <c:pt idx="6">
                  <c:v>梨</c:v>
                </c:pt>
                <c:pt idx="7">
                  <c:v>桃</c:v>
                </c:pt>
                <c:pt idx="8">
                  <c:v>香蕉</c:v>
                </c:pt>
                <c:pt idx="9">
                  <c:v>豆菜類</c:v>
                </c:pt>
                <c:pt idx="10">
                  <c:v>豆薯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枯草桿菌Y1336</c:v>
                </c:pt>
                <c:pt idx="1">
                  <c:v>福賽快得寧</c:v>
                </c:pt>
                <c:pt idx="2">
                  <c:v>貝芬撲克拉</c:v>
                </c:pt>
                <c:pt idx="3">
                  <c:v>貝芬菲克利</c:v>
                </c:pt>
                <c:pt idx="4">
                  <c:v>賓得克利</c:v>
                </c:pt>
                <c:pt idx="5">
                  <c:v>貝芬依滅列</c:v>
                </c:pt>
                <c:pt idx="6">
                  <c:v>得克芬胺</c:v>
                </c:pt>
                <c:pt idx="7">
                  <c:v>蕈狀芽孢桿菌AGB01</c:v>
                </c:pt>
                <c:pt idx="8">
                  <c:v>賽氟菲克利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待克三元銅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17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待克利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71／進字證 54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待克三元銅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