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克絕波爾多 93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嘉泰企業股份有限公司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葡萄</c:v>
                </c:pt>
                <c:pt idx="1">
                  <c:v>瓜果類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歐西比</c:v>
                </c:pt>
                <c:pt idx="1">
                  <c:v>凡殺歐西比</c:v>
                </c:pt>
                <c:pt idx="2">
                  <c:v>氟殺比</c:v>
                </c:pt>
                <c:pt idx="3">
                  <c:v>銅合腐絕</c:v>
                </c:pt>
                <c:pt idx="4">
                  <c:v>快得克絕</c:v>
                </c:pt>
                <c:pt idx="5">
                  <c:v>甲鋅毆殺斯</c:v>
                </c:pt>
                <c:pt idx="6">
                  <c:v>枯草桿菌Y1336</c:v>
                </c:pt>
                <c:pt idx="7">
                  <c:v>鋅錳毆殺斯</c:v>
                </c:pt>
                <c:pt idx="8">
                  <c:v>福賽快得寧</c:v>
                </c:pt>
                <c:pt idx="9">
                  <c:v>快得滅達樂</c:v>
                </c:pt>
                <c:pt idx="10">
                  <c:v>鋅錳本達樂</c:v>
                </c:pt>
                <c:pt idx="11">
                  <c:v>達滅克絕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克絕波爾多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鋅錳本達樂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快得滅達樂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快得克絕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銅合腐絕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凡殺歐西比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