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波爾多 36 (%) SC</c:v>
                </c:pt>
                <c:pt idx="1">
                  <c:v>克絕波爾多 93 (%) WP</c:v>
                </c:pt>
                <c:pt idx="2">
                  <c:v>波爾多 72 (%) WP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台灣嘉潔股份有限公司</c:v>
                </c:pt>
                <c:pt idx="1">
                  <c:v>嘉泰企業股份有限公司</c:v>
                </c:pt>
                <c:pt idx="2">
                  <c:v>高事達農化有限公司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觀賞植物</c:v>
                </c:pt>
                <c:pt idx="1">
                  <c:v>洋香瓜</c:v>
                </c:pt>
                <c:pt idx="2">
                  <c:v>楊桃</c:v>
                </c:pt>
                <c:pt idx="3">
                  <c:v>柑桔類</c:v>
                </c:pt>
                <c:pt idx="4">
                  <c:v>葡萄</c:v>
                </c:pt>
                <c:pt idx="5">
                  <c:v>瓜菜類</c:v>
                </c:pt>
                <c:pt idx="6">
                  <c:v>瓜果類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銅合腐絕</c:v>
                </c:pt>
                <c:pt idx="1">
                  <c:v>快得克絕</c:v>
                </c:pt>
                <c:pt idx="2">
                  <c:v>甲鋅毆殺斯</c:v>
                </c:pt>
                <c:pt idx="3">
                  <c:v>枯草桿菌Y1336</c:v>
                </c:pt>
                <c:pt idx="4">
                  <c:v>鋅錳毆殺斯</c:v>
                </c:pt>
                <c:pt idx="5">
                  <c:v>福賽快得寧</c:v>
                </c:pt>
                <c:pt idx="6">
                  <c:v>快得滅達樂</c:v>
                </c:pt>
                <c:pt idx="7">
                  <c:v>鋅錳本達樂</c:v>
                </c:pt>
                <c:pt idx="8">
                  <c:v>達滅克絕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波爾多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