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派滅淨 95 (%)</c:v>
                </c:pt>
                <c:pt idx="1">
                  <c:v>派滅淨 96 (%)</c:v>
                </c:pt>
                <c:pt idx="2">
                  <c:v>派滅淨 97 (%)</c:v>
                </c:pt>
                <c:pt idx="3">
                  <c:v>派滅淨 98.5 (%)</c:v>
                </c:pt>
                <c:pt idx="4">
                  <c:v>派滅淨 98 (%)</c:v>
                </c:pt>
                <c:pt idx="5">
                  <c:v>派滅淨 250 g/L (25…</c:v>
                </c:pt>
                <c:pt idx="6">
                  <c:v>派滅淨 50 (%) WG</c:v>
                </c:pt>
                <c:pt idx="7">
                  <c:v>派滅淨 25 (%) WP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7</c:v>
                </c:pt>
                <c:pt idx="5">
                  <c:v>2</c:v>
                </c:pt>
                <c:pt idx="6">
                  <c:v>24</c:v>
                </c:pt>
                <c:pt idx="7">
                  <c:v>33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東和化學企業股份有限公司</c:v>
                </c:pt>
                <c:pt idx="1">
                  <c:v>大勝化學工業股份有限公司</c:v>
                </c:pt>
                <c:pt idx="2">
                  <c:v>國豐化學工業股份有限公司</c:v>
                </c:pt>
                <c:pt idx="3">
                  <c:v>嘉農企業股份有限公司</c:v>
                </c:pt>
                <c:pt idx="4">
                  <c:v>嘉濱貿易有限公司</c:v>
                </c:pt>
                <c:pt idx="5">
                  <c:v>台農三和化工股份有限公司</c:v>
                </c:pt>
                <c:pt idx="6">
                  <c:v>詣榮國際有限公司</c:v>
                </c:pt>
                <c:pt idx="7">
                  <c:v>台灣先正達股份有限公司</c:v>
                </c:pt>
                <c:pt idx="8">
                  <c:v>萬得發有限公司</c:v>
                </c:pt>
                <c:pt idx="9">
                  <c:v>安旺特股份有限公司</c:v>
                </c:pt>
                <c:pt idx="10">
                  <c:v>優必樂有限公司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豆菜類</c:v>
                </c:pt>
                <c:pt idx="1">
                  <c:v>茭白筍</c:v>
                </c:pt>
                <c:pt idx="2">
                  <c:v>花木</c:v>
                </c:pt>
                <c:pt idx="3">
                  <c:v>洋香瓜</c:v>
                </c:pt>
                <c:pt idx="4">
                  <c:v>水稻</c:v>
                </c:pt>
                <c:pt idx="5">
                  <c:v>檬果</c:v>
                </c:pt>
                <c:pt idx="6">
                  <c:v>大豆</c:v>
                </c:pt>
                <c:pt idx="7">
                  <c:v>草莓</c:v>
                </c:pt>
                <c:pt idx="8">
                  <c:v>胡瓜</c:v>
                </c:pt>
                <c:pt idx="9">
                  <c:v>瓜菜類</c:v>
                </c:pt>
                <c:pt idx="10">
                  <c:v>瓜果類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賜派滅</c:v>
                </c:pt>
                <c:pt idx="1">
                  <c:v>第滅達胺</c:v>
                </c:pt>
                <c:pt idx="2">
                  <c:v>益保扶</c:v>
                </c:pt>
                <c:pt idx="3">
                  <c:v>速殺氟</c:v>
                </c:pt>
                <c:pt idx="4">
                  <c:v>賽安勃</c:v>
                </c:pt>
                <c:pt idx="5">
                  <c:v>布芬大利松</c:v>
                </c:pt>
                <c:pt idx="6">
                  <c:v>氟美派</c:v>
                </c:pt>
                <c:pt idx="7">
                  <c:v>滅克蝨</c:v>
                </c:pt>
                <c:pt idx="8">
                  <c:v>布芬益化利</c:v>
                </c:pt>
                <c:pt idx="9">
                  <c:v>免敵克</c:v>
                </c:pt>
                <c:pt idx="10">
                  <c:v>益洛寧</c:v>
                </c:pt>
                <c:pt idx="11">
                  <c:v>苦參鹼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6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派滅淨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34／進字證 25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