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撲芬松 30 (%) EW</c:v>
                </c:pt>
                <c:pt idx="1">
                  <c:v>撲芬松 30 (%) EC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臺益工業股份有限公司</c:v>
                </c:pt>
                <c:pt idx="1">
                  <c:v>立農化學股份有限公司</c:v>
                </c:pt>
                <c:pt idx="2">
                  <c:v>生力化學工業股份有限公司</c:v>
                </c:pt>
                <c:pt idx="3">
                  <c:v>瑞芳植物保護股份有限公司</c:v>
                </c:pt>
                <c:pt idx="4">
                  <c:v>瑞福企業有限公司</c:v>
                </c:pt>
                <c:pt idx="5">
                  <c:v>沅渼生物科技股份有限公司</c:v>
                </c:pt>
                <c:pt idx="6">
                  <c:v>好速化學股份有限公司</c:v>
                </c:pt>
                <c:pt idx="7">
                  <c:v>大成化學工業股份有限公司</c:v>
                </c:pt>
                <c:pt idx="8">
                  <c:v>大勝化學工業股份有限公司</c:v>
                </c:pt>
                <c:pt idx="9">
                  <c:v>台灣日產化工股份有限公司</c:v>
                </c:pt>
                <c:pt idx="10">
                  <c:v>利台化學工業股份有限公司</c:v>
                </c:pt>
                <c:pt idx="11">
                  <c:v>世大農化工廠股份有限公司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茶</c:v>
                </c:pt>
                <c:pt idx="1">
                  <c:v>竹</c:v>
                </c:pt>
                <c:pt idx="2">
                  <c:v>檬果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達特南</c:v>
                </c:pt>
                <c:pt idx="1">
                  <c:v>賽扶寧</c:v>
                </c:pt>
                <c:pt idx="2">
                  <c:v>派滅淨</c:v>
                </c:pt>
                <c:pt idx="3">
                  <c:v>氟尼胺</c:v>
                </c:pt>
                <c:pt idx="4">
                  <c:v>賽速洛寧</c:v>
                </c:pt>
                <c:pt idx="5">
                  <c:v>第滅達胺</c:v>
                </c:pt>
                <c:pt idx="6">
                  <c:v>速殺氟</c:v>
                </c:pt>
                <c:pt idx="7">
                  <c:v>賽安勃</c:v>
                </c:pt>
                <c:pt idx="8">
                  <c:v>加保福化利</c:v>
                </c:pt>
                <c:pt idx="9">
                  <c:v>布芬益化利</c:v>
                </c:pt>
                <c:pt idx="10">
                  <c:v>免敵克</c:v>
                </c:pt>
                <c:pt idx="11">
                  <c:v>益洛寧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撲芬松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14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12／進字證 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14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益洛寧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免敵克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布芬益化利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加保福化利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速殺氟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第滅達胺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賽速洛寧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氟尼胺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賽扶寧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