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鮎澤蘇力菌GC-91 50%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優必樂有限公司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甘藍</c:v>
                </c:pt>
                <c:pt idx="1">
                  <c:v>玉米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庫斯蘇力菌SA-11</c:v>
                </c:pt>
                <c:pt idx="1">
                  <c:v>鮎澤蘇力菌ABTS-1857</c:v>
                </c:pt>
                <c:pt idx="2">
                  <c:v>印楝素</c:v>
                </c:pt>
                <c:pt idx="3">
                  <c:v>芬普尼</c:v>
                </c:pt>
                <c:pt idx="4">
                  <c:v>因滅汀</c:v>
                </c:pt>
                <c:pt idx="5">
                  <c:v>丁基加保扶</c:v>
                </c:pt>
                <c:pt idx="6">
                  <c:v>賜諾殺</c:v>
                </c:pt>
                <c:pt idx="7">
                  <c:v>庫斯蘇力菌EG-7841</c:v>
                </c:pt>
                <c:pt idx="8">
                  <c:v>諾伐隆</c:v>
                </c:pt>
                <c:pt idx="9">
                  <c:v>汰芬隆</c:v>
                </c:pt>
                <c:pt idx="10">
                  <c:v>庫斯蘇力菌EG-2371</c:v>
                </c:pt>
                <c:pt idx="11">
                  <c:v>鮎澤蘇力菌Ab12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鮎澤蘇力菌GC-91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鮎澤蘇力菌Ab…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諾伐隆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丁基加保扶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因滅汀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印楝素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鮎澤蘇力菌AB…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