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美氟綜 96 (%)</c:v>
                </c:pt>
                <c:pt idx="1">
                  <c:v>美氟綜 22 (%) SC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詣榮國際有限公司</c:v>
                </c:pt>
                <c:pt idx="1">
                  <c:v>洽益化學股份有限公司</c:v>
                </c:pt>
                <c:pt idx="2">
                  <c:v>好速化學股份有限公司</c:v>
                </c:pt>
                <c:pt idx="3">
                  <c:v>台灣巴斯夫股份有限公司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甜椒</c:v>
                </c:pt>
                <c:pt idx="1">
                  <c:v>洋香瓜</c:v>
                </c:pt>
                <c:pt idx="2">
                  <c:v>樹番茄</c:v>
                </c:pt>
                <c:pt idx="3">
                  <c:v>枸杞</c:v>
                </c:pt>
                <c:pt idx="4">
                  <c:v>木虌果</c:v>
                </c:pt>
                <c:pt idx="5">
                  <c:v>扁蒲</c:v>
                </c:pt>
                <c:pt idx="6">
                  <c:v>夏南瓜</c:v>
                </c:pt>
                <c:pt idx="7">
                  <c:v>南瓜</c:v>
                </c:pt>
                <c:pt idx="8">
                  <c:v>十字花科小葉菜類</c:v>
                </c:pt>
                <c:pt idx="9">
                  <c:v>十字花科包葉菜類</c:v>
                </c:pt>
                <c:pt idx="10">
                  <c:v>冬瓜</c:v>
                </c:pt>
                <c:pt idx="11">
                  <c:v>大豆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賜諾特</c:v>
                </c:pt>
                <c:pt idx="1">
                  <c:v>氟大滅</c:v>
                </c:pt>
                <c:pt idx="2">
                  <c:v>賽洛安勃</c:v>
                </c:pt>
                <c:pt idx="3">
                  <c:v>阿巴安勃</c:v>
                </c:pt>
                <c:pt idx="4">
                  <c:v>賽安勃</c:v>
                </c:pt>
                <c:pt idx="5">
                  <c:v>特安勃</c:v>
                </c:pt>
                <c:pt idx="6">
                  <c:v>益滅賽寧</c:v>
                </c:pt>
                <c:pt idx="7">
                  <c:v>亞克瑞</c:v>
                </c:pt>
                <c:pt idx="8">
                  <c:v>庫斯蘇力菌EG-2371</c:v>
                </c:pt>
                <c:pt idx="9">
                  <c:v>庫斯蘇力菌E-911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8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美氟綜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賽洛安勃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