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克福隆 95 (%)</c:v>
                </c:pt>
                <c:pt idx="1">
                  <c:v>克福隆 5 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東鋒股份有限公司</c:v>
                </c:pt>
                <c:pt idx="1">
                  <c:v>啟承有限公司</c:v>
                </c:pt>
                <c:pt idx="2">
                  <c:v>中華民國農會附設各級農會農化廠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蔬菜</c:v>
                </c:pt>
                <c:pt idx="1">
                  <c:v>菠菜</c:v>
                </c:pt>
                <c:pt idx="2">
                  <c:v>草莓</c:v>
                </c:pt>
                <c:pt idx="3">
                  <c:v>茶</c:v>
                </c:pt>
                <c:pt idx="4">
                  <c:v>牛蒡</c:v>
                </c:pt>
                <c:pt idx="5">
                  <c:v>小葉菜類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乾豆類</c:v>
                </c:pt>
                <c:pt idx="9">
                  <c:v>大豆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賽安勃</c:v>
                </c:pt>
                <c:pt idx="1">
                  <c:v>陶斯松</c:v>
                </c:pt>
                <c:pt idx="2">
                  <c:v>特安勃</c:v>
                </c:pt>
                <c:pt idx="3">
                  <c:v>益滅賽寧</c:v>
                </c:pt>
                <c:pt idx="4">
                  <c:v>白克松</c:v>
                </c:pt>
                <c:pt idx="5">
                  <c:v>亞克瑞</c:v>
                </c:pt>
                <c:pt idx="6">
                  <c:v>納得亞滅寧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克福隆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