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施得圃 96 (%)</c:v>
                </c:pt>
                <c:pt idx="1">
                  <c:v>施得圃 94 (%)</c:v>
                </c:pt>
                <c:pt idx="2">
                  <c:v>施得圃 98 (%)</c:v>
                </c:pt>
                <c:pt idx="3">
                  <c:v>施得圃 90 (%)</c:v>
                </c:pt>
                <c:pt idx="4">
                  <c:v>施得圃 95 (%)</c:v>
                </c:pt>
                <c:pt idx="5">
                  <c:v>施得圃 330 g/L (33…</c:v>
                </c:pt>
                <c:pt idx="6">
                  <c:v>施得圃 38.7 (%) CS</c:v>
                </c:pt>
                <c:pt idx="7">
                  <c:v>施得圃 34 (%) 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11</c:v>
                </c:pt>
                <c:pt idx="7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易利特開發有限公司</c:v>
                </c:pt>
                <c:pt idx="1">
                  <c:v>大成化學工業股份有限公司</c:v>
                </c:pt>
                <c:pt idx="2">
                  <c:v>大勝化學工業股份有限公司</c:v>
                </c:pt>
                <c:pt idx="3">
                  <c:v>嘉濱貿易有限公司</c:v>
                </c:pt>
                <c:pt idx="4">
                  <c:v>台農三和化工股份有限公司</c:v>
                </c:pt>
                <c:pt idx="5">
                  <c:v>台灣日產化工股份有限公司</c:v>
                </c:pt>
                <c:pt idx="6">
                  <c:v>高事達農化有限公司</c:v>
                </c:pt>
                <c:pt idx="7">
                  <c:v>雅飛有限公司</c:v>
                </c:pt>
                <c:pt idx="8">
                  <c:v>聯合農化股份有限公司</c:v>
                </c:pt>
                <c:pt idx="9">
                  <c:v>日農科技股份有限公司</c:v>
                </c:pt>
                <c:pt idx="10">
                  <c:v>台灣巴斯夫股份有限公司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甘藷</c:v>
                </c:pt>
                <c:pt idx="1">
                  <c:v>甘藍</c:v>
                </c:pt>
                <c:pt idx="2">
                  <c:v>洋蔥</c:v>
                </c:pt>
                <c:pt idx="3">
                  <c:v>油菜</c:v>
                </c:pt>
                <c:pt idx="4">
                  <c:v>樹番茄</c:v>
                </c:pt>
                <c:pt idx="5">
                  <c:v>枸杞</c:v>
                </c:pt>
                <c:pt idx="6">
                  <c:v>扁蒲</c:v>
                </c:pt>
                <c:pt idx="7">
                  <c:v>小白菜</c:v>
                </c:pt>
                <c:pt idx="8">
                  <c:v>不結球萵苣與半結球萵苣</c:v>
                </c:pt>
                <c:pt idx="9">
                  <c:v>結球萵苣</c:v>
                </c:pt>
                <c:pt idx="10">
                  <c:v>結球白菜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6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殺丹免速隆</c:v>
                </c:pt>
                <c:pt idx="1">
                  <c:v>滅芬免速隆</c:v>
                </c:pt>
                <c:pt idx="2">
                  <c:v>丁拉依速隆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畢克草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施得圃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35／進字證 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