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阿巴安勃 63 g/L (6.…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詣榮國際有限公司</c:v>
                </c:pt>
                <c:pt idx="1">
                  <c:v>萬得發有限公司</c:v>
                </c:pt>
                <c:pt idx="2">
                  <c:v>洽益化學股份有限公司</c:v>
                </c:pt>
                <c:pt idx="3">
                  <c:v>橘子王生技股份有限公司</c:v>
                </c:pt>
                <c:pt idx="4">
                  <c:v>好速化學股份有限公司</c:v>
                </c:pt>
                <c:pt idx="5">
                  <c:v>台灣先正達股份有限公司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十字花科小葉菜類</c:v>
                </c:pt>
                <c:pt idx="1">
                  <c:v>十字花科包葉菜類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賽安勃</c:v>
                </c:pt>
                <c:pt idx="2">
                  <c:v>特安勃</c:v>
                </c:pt>
                <c:pt idx="3">
                  <c:v>益滅賽寧</c:v>
                </c:pt>
                <c:pt idx="4">
                  <c:v>白克松</c:v>
                </c:pt>
                <c:pt idx="5">
                  <c:v>亞克瑞</c:v>
                </c:pt>
                <c:pt idx="6">
                  <c:v>佈飛百滅寧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因汀氟滅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12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阿巴安勃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