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丁拉普芬草 8  (%) GR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中華民國農會附設各級農會農化廠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丁拉普芬草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