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硫賜安 90 (%) SP</c:v>
                </c:pt>
                <c:pt idx="1">
                  <c:v>硫賜安 50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生力化學工業股份有限公司</c:v>
                </c:pt>
                <c:pt idx="1">
                  <c:v>世大農化工廠股份有限公司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菊</c:v>
                </c:pt>
                <c:pt idx="1">
                  <c:v>甘藍</c:v>
                </c:pt>
                <c:pt idx="2">
                  <c:v>十字花科根菜類</c:v>
                </c:pt>
                <c:pt idx="3">
                  <c:v>十字花科小葉菜類</c:v>
                </c:pt>
                <c:pt idx="4">
                  <c:v>十字花科包葉菜類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賜諾殺</c:v>
                </c:pt>
                <c:pt idx="1">
                  <c:v>賽速安勃</c:v>
                </c:pt>
                <c:pt idx="2">
                  <c:v>賜諾特</c:v>
                </c:pt>
                <c:pt idx="3">
                  <c:v>氟大滅</c:v>
                </c:pt>
                <c:pt idx="4">
                  <c:v>阿巴安勃</c:v>
                </c:pt>
                <c:pt idx="5">
                  <c:v>賽安勃</c:v>
                </c:pt>
                <c:pt idx="6">
                  <c:v>特安勃</c:v>
                </c:pt>
                <c:pt idx="7">
                  <c:v>亞克瑞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硫賜安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