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平速爛 50 (%)</c:v>
                </c:pt>
                <c:pt idx="1">
                  <c:v>平速爛 98 (%)</c:v>
                </c:pt>
                <c:pt idx="2">
                  <c:v>平速爛 0.12  (%) GR</c:v>
                </c:pt>
                <c:pt idx="3">
                  <c:v>平速爛 2.7  (%) OD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7</c:v>
                </c:pt>
                <c:pt idx="2">
                  <c:v>10</c:v>
                </c:pt>
                <c:pt idx="3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世大農化工廠股份有限公司</c:v>
                </c:pt>
                <c:pt idx="1">
                  <c:v>臺聯實業股份有限公司</c:v>
                </c:pt>
                <c:pt idx="2">
                  <c:v>臺灣潤農有限公司</c:v>
                </c:pt>
                <c:pt idx="3">
                  <c:v>臺灣庵原農藥股份有限公司</c:v>
                </c:pt>
                <c:pt idx="4">
                  <c:v>聯利農業科技股份有限公司</c:v>
                </c:pt>
                <c:pt idx="5">
                  <c:v>洽益化學股份有限公司</c:v>
                </c:pt>
                <c:pt idx="6">
                  <c:v>東和化學企業股份有限公司</c:v>
                </c:pt>
                <c:pt idx="7">
                  <c:v>惠光股份有限公司</c:v>
                </c:pt>
                <c:pt idx="8">
                  <c:v>大勝化學工業股份有限公司</c:v>
                </c:pt>
                <c:pt idx="9">
                  <c:v>日農科技股份有限公司</c:v>
                </c:pt>
                <c:pt idx="10">
                  <c:v>嘉濱貿易有限公司</c:v>
                </c:pt>
                <c:pt idx="11">
                  <c:v>台灣道禮股份有限公司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平速爛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24／進字證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